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361" r:id="rId5"/>
    <p:sldId id="384" r:id="rId6"/>
    <p:sldId id="366" r:id="rId7"/>
    <p:sldId id="360" r:id="rId8"/>
    <p:sldId id="367" r:id="rId9"/>
    <p:sldId id="362" r:id="rId10"/>
    <p:sldId id="363" r:id="rId11"/>
    <p:sldId id="368" r:id="rId12"/>
    <p:sldId id="369" r:id="rId13"/>
    <p:sldId id="370" r:id="rId14"/>
    <p:sldId id="372" r:id="rId15"/>
    <p:sldId id="378" r:id="rId16"/>
    <p:sldId id="371" r:id="rId17"/>
    <p:sldId id="373" r:id="rId18"/>
    <p:sldId id="377" r:id="rId19"/>
    <p:sldId id="375" r:id="rId20"/>
    <p:sldId id="380" r:id="rId21"/>
    <p:sldId id="374" r:id="rId22"/>
    <p:sldId id="376" r:id="rId23"/>
    <p:sldId id="379" r:id="rId24"/>
    <p:sldId id="381" r:id="rId25"/>
    <p:sldId id="383" r:id="rId26"/>
    <p:sldId id="319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F8BA16"/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2" autoAdjust="0"/>
    <p:restoredTop sz="94660"/>
  </p:normalViewPr>
  <p:slideViewPr>
    <p:cSldViewPr snapToGrid="0" showGuides="1">
      <p:cViewPr>
        <p:scale>
          <a:sx n="67" d="100"/>
          <a:sy n="67" d="100"/>
        </p:scale>
        <p:origin x="360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8373A-8F26-4E22-A90F-C29086A359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76A4093-2F19-4CD6-A296-73841AF78B4A}">
      <dgm:prSet phldrT="[Text]" custT="1"/>
      <dgm:spPr/>
      <dgm:t>
        <a:bodyPr/>
        <a:lstStyle/>
        <a:p>
          <a:r>
            <a:rPr lang="id-ID" sz="1800" b="1">
              <a:solidFill>
                <a:schemeClr val="bg1"/>
              </a:solidFill>
            </a:rPr>
            <a:t>GURU</a:t>
          </a:r>
          <a:endParaRPr lang="en-ID" sz="1800" b="1" dirty="0"/>
        </a:p>
      </dgm:t>
    </dgm:pt>
    <dgm:pt modelId="{235B325F-C305-4EB5-97A9-54E02B12F1D2}" type="parTrans" cxnId="{316AF76D-0001-48E1-AD2E-69485F09716D}">
      <dgm:prSet/>
      <dgm:spPr/>
      <dgm:t>
        <a:bodyPr/>
        <a:lstStyle/>
        <a:p>
          <a:endParaRPr lang="en-ID" sz="1800" b="1"/>
        </a:p>
      </dgm:t>
    </dgm:pt>
    <dgm:pt modelId="{CC51E49B-DC15-47FF-9D09-C91EB7DE286A}" type="sibTrans" cxnId="{316AF76D-0001-48E1-AD2E-69485F09716D}">
      <dgm:prSet custT="1"/>
      <dgm:spPr/>
      <dgm:t>
        <a:bodyPr/>
        <a:lstStyle/>
        <a:p>
          <a:endParaRPr lang="en-ID" sz="1800" b="1"/>
        </a:p>
      </dgm:t>
    </dgm:pt>
    <dgm:pt modelId="{53F8CD47-A418-493B-B4DD-0E82747DECD4}">
      <dgm:prSet phldrT="[Text]" custT="1"/>
      <dgm:spPr/>
      <dgm:t>
        <a:bodyPr/>
        <a:lstStyle/>
        <a:p>
          <a:r>
            <a:rPr lang="id-ID" sz="1800" b="1">
              <a:solidFill>
                <a:schemeClr val="bg1"/>
              </a:solidFill>
            </a:rPr>
            <a:t>OBYEK </a:t>
          </a:r>
        </a:p>
        <a:p>
          <a:r>
            <a:rPr lang="en-ID" sz="1800" b="1">
              <a:solidFill>
                <a:schemeClr val="bg1"/>
              </a:solidFill>
            </a:rPr>
            <a:t>KAJIAN/</a:t>
          </a:r>
          <a:r>
            <a:rPr lang="id-ID" sz="1800" b="1">
              <a:solidFill>
                <a:schemeClr val="bg1"/>
              </a:solidFill>
            </a:rPr>
            <a:t>PERSOALAN BELAJAR</a:t>
          </a:r>
          <a:endParaRPr lang="en-ID" sz="1800" b="1" dirty="0"/>
        </a:p>
      </dgm:t>
    </dgm:pt>
    <dgm:pt modelId="{26FD01F6-8BA3-4583-8E05-20ECD00AC37B}" type="parTrans" cxnId="{4A4D71F5-2491-4DDB-968C-3D13D49E8F30}">
      <dgm:prSet/>
      <dgm:spPr/>
      <dgm:t>
        <a:bodyPr/>
        <a:lstStyle/>
        <a:p>
          <a:endParaRPr lang="en-ID" sz="1800" b="1"/>
        </a:p>
      </dgm:t>
    </dgm:pt>
    <dgm:pt modelId="{3D164F17-84FC-452B-B99F-243DED06C36D}" type="sibTrans" cxnId="{4A4D71F5-2491-4DDB-968C-3D13D49E8F30}">
      <dgm:prSet custT="1"/>
      <dgm:spPr/>
      <dgm:t>
        <a:bodyPr/>
        <a:lstStyle/>
        <a:p>
          <a:endParaRPr lang="en-ID" sz="1800" b="1"/>
        </a:p>
      </dgm:t>
    </dgm:pt>
    <dgm:pt modelId="{FC5C08D5-FC4E-44DE-9264-E7596E78CDCE}">
      <dgm:prSet phldrT="[Text]" custT="1"/>
      <dgm:spPr/>
      <dgm:t>
        <a:bodyPr/>
        <a:lstStyle/>
        <a:p>
          <a:r>
            <a:rPr lang="id-ID" sz="1800" b="1" dirty="0">
              <a:solidFill>
                <a:schemeClr val="bg1"/>
              </a:solidFill>
            </a:rPr>
            <a:t>SISWA</a:t>
          </a:r>
          <a:endParaRPr lang="en-ID" sz="1800" b="1" dirty="0"/>
        </a:p>
      </dgm:t>
    </dgm:pt>
    <dgm:pt modelId="{916F4556-20B9-467E-BE0C-DA3707BF302B}" type="parTrans" cxnId="{A59F6528-59B7-4515-8B9F-F8CAB6493ABB}">
      <dgm:prSet/>
      <dgm:spPr/>
      <dgm:t>
        <a:bodyPr/>
        <a:lstStyle/>
        <a:p>
          <a:endParaRPr lang="en-ID" sz="1800" b="1"/>
        </a:p>
      </dgm:t>
    </dgm:pt>
    <dgm:pt modelId="{E30D24C8-66E8-4FC3-B105-8E99D1410A19}" type="sibTrans" cxnId="{A59F6528-59B7-4515-8B9F-F8CAB6493ABB}">
      <dgm:prSet custT="1"/>
      <dgm:spPr/>
      <dgm:t>
        <a:bodyPr/>
        <a:lstStyle/>
        <a:p>
          <a:endParaRPr lang="en-ID" sz="1800" b="1"/>
        </a:p>
      </dgm:t>
    </dgm:pt>
    <dgm:pt modelId="{23D5BFAA-6236-460A-91EC-08699FBD15C6}" type="pres">
      <dgm:prSet presAssocID="{6638373A-8F26-4E22-A90F-C29086A359D3}" presName="Name0" presStyleCnt="0">
        <dgm:presLayoutVars>
          <dgm:dir/>
          <dgm:resizeHandles val="exact"/>
        </dgm:presLayoutVars>
      </dgm:prSet>
      <dgm:spPr/>
    </dgm:pt>
    <dgm:pt modelId="{DBD9CBE0-695B-456E-8234-7A5E8914123F}" type="pres">
      <dgm:prSet presAssocID="{D76A4093-2F19-4CD6-A296-73841AF78B4A}" presName="node" presStyleLbl="node1" presStyleIdx="0" presStyleCnt="3">
        <dgm:presLayoutVars>
          <dgm:bulletEnabled val="1"/>
        </dgm:presLayoutVars>
      </dgm:prSet>
      <dgm:spPr/>
    </dgm:pt>
    <dgm:pt modelId="{D3F96F6C-66EB-4FEA-98BC-C842DB99294C}" type="pres">
      <dgm:prSet presAssocID="{CC51E49B-DC15-47FF-9D09-C91EB7DE286A}" presName="sibTrans" presStyleLbl="sibTrans2D1" presStyleIdx="0" presStyleCnt="3"/>
      <dgm:spPr/>
    </dgm:pt>
    <dgm:pt modelId="{661160B6-D64D-4D19-8EFB-AF97092D715B}" type="pres">
      <dgm:prSet presAssocID="{CC51E49B-DC15-47FF-9D09-C91EB7DE286A}" presName="connectorText" presStyleLbl="sibTrans2D1" presStyleIdx="0" presStyleCnt="3"/>
      <dgm:spPr/>
    </dgm:pt>
    <dgm:pt modelId="{EA99AA0D-8A99-494B-900E-C9E4E8D5EFC9}" type="pres">
      <dgm:prSet presAssocID="{53F8CD47-A418-493B-B4DD-0E82747DECD4}" presName="node" presStyleLbl="node1" presStyleIdx="1" presStyleCnt="3">
        <dgm:presLayoutVars>
          <dgm:bulletEnabled val="1"/>
        </dgm:presLayoutVars>
      </dgm:prSet>
      <dgm:spPr/>
    </dgm:pt>
    <dgm:pt modelId="{2B07B2ED-2A9B-4033-85FD-91E745D3333D}" type="pres">
      <dgm:prSet presAssocID="{3D164F17-84FC-452B-B99F-243DED06C36D}" presName="sibTrans" presStyleLbl="sibTrans2D1" presStyleIdx="1" presStyleCnt="3"/>
      <dgm:spPr/>
    </dgm:pt>
    <dgm:pt modelId="{6CF686B0-E000-42E4-9398-E7061914D814}" type="pres">
      <dgm:prSet presAssocID="{3D164F17-84FC-452B-B99F-243DED06C36D}" presName="connectorText" presStyleLbl="sibTrans2D1" presStyleIdx="1" presStyleCnt="3"/>
      <dgm:spPr/>
    </dgm:pt>
    <dgm:pt modelId="{964FB9D5-9409-483C-900F-E181244A4E4F}" type="pres">
      <dgm:prSet presAssocID="{FC5C08D5-FC4E-44DE-9264-E7596E78CDCE}" presName="node" presStyleLbl="node1" presStyleIdx="2" presStyleCnt="3">
        <dgm:presLayoutVars>
          <dgm:bulletEnabled val="1"/>
        </dgm:presLayoutVars>
      </dgm:prSet>
      <dgm:spPr/>
    </dgm:pt>
    <dgm:pt modelId="{8CF23CC4-255C-4773-9067-8FC911FD652F}" type="pres">
      <dgm:prSet presAssocID="{E30D24C8-66E8-4FC3-B105-8E99D1410A19}" presName="sibTrans" presStyleLbl="sibTrans2D1" presStyleIdx="2" presStyleCnt="3"/>
      <dgm:spPr/>
    </dgm:pt>
    <dgm:pt modelId="{4CDE1DDB-F8A8-4C90-A770-54282C9D56B5}" type="pres">
      <dgm:prSet presAssocID="{E30D24C8-66E8-4FC3-B105-8E99D1410A19}" presName="connectorText" presStyleLbl="sibTrans2D1" presStyleIdx="2" presStyleCnt="3"/>
      <dgm:spPr/>
    </dgm:pt>
  </dgm:ptLst>
  <dgm:cxnLst>
    <dgm:cxn modelId="{A59F6528-59B7-4515-8B9F-F8CAB6493ABB}" srcId="{6638373A-8F26-4E22-A90F-C29086A359D3}" destId="{FC5C08D5-FC4E-44DE-9264-E7596E78CDCE}" srcOrd="2" destOrd="0" parTransId="{916F4556-20B9-467E-BE0C-DA3707BF302B}" sibTransId="{E30D24C8-66E8-4FC3-B105-8E99D1410A19}"/>
    <dgm:cxn modelId="{36898B47-99B4-4BBF-837F-80B2D03E4067}" type="presOf" srcId="{3D164F17-84FC-452B-B99F-243DED06C36D}" destId="{6CF686B0-E000-42E4-9398-E7061914D814}" srcOrd="1" destOrd="0" presId="urn:microsoft.com/office/officeart/2005/8/layout/cycle7"/>
    <dgm:cxn modelId="{316AF76D-0001-48E1-AD2E-69485F09716D}" srcId="{6638373A-8F26-4E22-A90F-C29086A359D3}" destId="{D76A4093-2F19-4CD6-A296-73841AF78B4A}" srcOrd="0" destOrd="0" parTransId="{235B325F-C305-4EB5-97A9-54E02B12F1D2}" sibTransId="{CC51E49B-DC15-47FF-9D09-C91EB7DE286A}"/>
    <dgm:cxn modelId="{CA4EE270-B66B-412C-A287-D8993962C5A9}" type="presOf" srcId="{6638373A-8F26-4E22-A90F-C29086A359D3}" destId="{23D5BFAA-6236-460A-91EC-08699FBD15C6}" srcOrd="0" destOrd="0" presId="urn:microsoft.com/office/officeart/2005/8/layout/cycle7"/>
    <dgm:cxn modelId="{AFF25D52-A8BD-4843-897A-B06C4CD8369C}" type="presOf" srcId="{FC5C08D5-FC4E-44DE-9264-E7596E78CDCE}" destId="{964FB9D5-9409-483C-900F-E181244A4E4F}" srcOrd="0" destOrd="0" presId="urn:microsoft.com/office/officeart/2005/8/layout/cycle7"/>
    <dgm:cxn modelId="{F6C3FB53-92B3-43E9-9A02-BF730979929E}" type="presOf" srcId="{CC51E49B-DC15-47FF-9D09-C91EB7DE286A}" destId="{D3F96F6C-66EB-4FEA-98BC-C842DB99294C}" srcOrd="0" destOrd="0" presId="urn:microsoft.com/office/officeart/2005/8/layout/cycle7"/>
    <dgm:cxn modelId="{AE23C384-B6D9-45E2-8F82-BD4FF4898807}" type="presOf" srcId="{E30D24C8-66E8-4FC3-B105-8E99D1410A19}" destId="{4CDE1DDB-F8A8-4C90-A770-54282C9D56B5}" srcOrd="1" destOrd="0" presId="urn:microsoft.com/office/officeart/2005/8/layout/cycle7"/>
    <dgm:cxn modelId="{9A643BA4-1B3C-4ADC-8113-151DAF24EB3E}" type="presOf" srcId="{3D164F17-84FC-452B-B99F-243DED06C36D}" destId="{2B07B2ED-2A9B-4033-85FD-91E745D3333D}" srcOrd="0" destOrd="0" presId="urn:microsoft.com/office/officeart/2005/8/layout/cycle7"/>
    <dgm:cxn modelId="{CFF040B2-40AE-4DB2-B6BA-6D956196930B}" type="presOf" srcId="{E30D24C8-66E8-4FC3-B105-8E99D1410A19}" destId="{8CF23CC4-255C-4773-9067-8FC911FD652F}" srcOrd="0" destOrd="0" presId="urn:microsoft.com/office/officeart/2005/8/layout/cycle7"/>
    <dgm:cxn modelId="{19AC7CE4-4C56-4B54-8CD8-E97D05002F5F}" type="presOf" srcId="{CC51E49B-DC15-47FF-9D09-C91EB7DE286A}" destId="{661160B6-D64D-4D19-8EFB-AF97092D715B}" srcOrd="1" destOrd="0" presId="urn:microsoft.com/office/officeart/2005/8/layout/cycle7"/>
    <dgm:cxn modelId="{46B176EB-26DA-4F13-937D-BB36B40DDF5A}" type="presOf" srcId="{53F8CD47-A418-493B-B4DD-0E82747DECD4}" destId="{EA99AA0D-8A99-494B-900E-C9E4E8D5EFC9}" srcOrd="0" destOrd="0" presId="urn:microsoft.com/office/officeart/2005/8/layout/cycle7"/>
    <dgm:cxn modelId="{4A4D71F5-2491-4DDB-968C-3D13D49E8F30}" srcId="{6638373A-8F26-4E22-A90F-C29086A359D3}" destId="{53F8CD47-A418-493B-B4DD-0E82747DECD4}" srcOrd="1" destOrd="0" parTransId="{26FD01F6-8BA3-4583-8E05-20ECD00AC37B}" sibTransId="{3D164F17-84FC-452B-B99F-243DED06C36D}"/>
    <dgm:cxn modelId="{104E09F9-D1F5-4D06-BE18-2714364E6982}" type="presOf" srcId="{D76A4093-2F19-4CD6-A296-73841AF78B4A}" destId="{DBD9CBE0-695B-456E-8234-7A5E8914123F}" srcOrd="0" destOrd="0" presId="urn:microsoft.com/office/officeart/2005/8/layout/cycle7"/>
    <dgm:cxn modelId="{1CFCD5EC-3866-41AA-A1CA-5BE4AE507EE9}" type="presParOf" srcId="{23D5BFAA-6236-460A-91EC-08699FBD15C6}" destId="{DBD9CBE0-695B-456E-8234-7A5E8914123F}" srcOrd="0" destOrd="0" presId="urn:microsoft.com/office/officeart/2005/8/layout/cycle7"/>
    <dgm:cxn modelId="{B6C7DE3F-A30A-4473-8348-414A1AF5AB30}" type="presParOf" srcId="{23D5BFAA-6236-460A-91EC-08699FBD15C6}" destId="{D3F96F6C-66EB-4FEA-98BC-C842DB99294C}" srcOrd="1" destOrd="0" presId="urn:microsoft.com/office/officeart/2005/8/layout/cycle7"/>
    <dgm:cxn modelId="{997FC7F1-E015-4BF2-A602-48BC81902BE7}" type="presParOf" srcId="{D3F96F6C-66EB-4FEA-98BC-C842DB99294C}" destId="{661160B6-D64D-4D19-8EFB-AF97092D715B}" srcOrd="0" destOrd="0" presId="urn:microsoft.com/office/officeart/2005/8/layout/cycle7"/>
    <dgm:cxn modelId="{E619E588-7516-41D2-BE62-06B87AE098AD}" type="presParOf" srcId="{23D5BFAA-6236-460A-91EC-08699FBD15C6}" destId="{EA99AA0D-8A99-494B-900E-C9E4E8D5EFC9}" srcOrd="2" destOrd="0" presId="urn:microsoft.com/office/officeart/2005/8/layout/cycle7"/>
    <dgm:cxn modelId="{13C4E2F6-9FD7-4B44-A91B-226E99F0401F}" type="presParOf" srcId="{23D5BFAA-6236-460A-91EC-08699FBD15C6}" destId="{2B07B2ED-2A9B-4033-85FD-91E745D3333D}" srcOrd="3" destOrd="0" presId="urn:microsoft.com/office/officeart/2005/8/layout/cycle7"/>
    <dgm:cxn modelId="{25F343D3-89A8-40B3-9065-37648D945E0C}" type="presParOf" srcId="{2B07B2ED-2A9B-4033-85FD-91E745D3333D}" destId="{6CF686B0-E000-42E4-9398-E7061914D814}" srcOrd="0" destOrd="0" presId="urn:microsoft.com/office/officeart/2005/8/layout/cycle7"/>
    <dgm:cxn modelId="{BE7358F0-854F-45AB-86D1-50BD1D237EA5}" type="presParOf" srcId="{23D5BFAA-6236-460A-91EC-08699FBD15C6}" destId="{964FB9D5-9409-483C-900F-E181244A4E4F}" srcOrd="4" destOrd="0" presId="urn:microsoft.com/office/officeart/2005/8/layout/cycle7"/>
    <dgm:cxn modelId="{20E1D947-30EC-477E-8AA4-92C10B0EDB30}" type="presParOf" srcId="{23D5BFAA-6236-460A-91EC-08699FBD15C6}" destId="{8CF23CC4-255C-4773-9067-8FC911FD652F}" srcOrd="5" destOrd="0" presId="urn:microsoft.com/office/officeart/2005/8/layout/cycle7"/>
    <dgm:cxn modelId="{451F0B73-D210-40AB-947B-233C0196FA2B}" type="presParOf" srcId="{8CF23CC4-255C-4773-9067-8FC911FD652F}" destId="{4CDE1DDB-F8A8-4C90-A770-54282C9D56B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9CBE0-695B-456E-8234-7A5E8914123F}">
      <dsp:nvSpPr>
        <dsp:cNvPr id="0" name=""/>
        <dsp:cNvSpPr/>
      </dsp:nvSpPr>
      <dsp:spPr>
        <a:xfrm>
          <a:off x="2214882" y="1178"/>
          <a:ext cx="2168168" cy="1084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>
              <a:solidFill>
                <a:schemeClr val="bg1"/>
              </a:solidFill>
            </a:rPr>
            <a:t>GURU</a:t>
          </a:r>
          <a:endParaRPr lang="en-ID" sz="1800" b="1" kern="1200" dirty="0"/>
        </a:p>
      </dsp:txBody>
      <dsp:txXfrm>
        <a:off x="2246634" y="32930"/>
        <a:ext cx="2104664" cy="1020580"/>
      </dsp:txXfrm>
    </dsp:sp>
    <dsp:sp modelId="{D3F96F6C-66EB-4FEA-98BC-C842DB99294C}">
      <dsp:nvSpPr>
        <dsp:cNvPr id="0" name=""/>
        <dsp:cNvSpPr/>
      </dsp:nvSpPr>
      <dsp:spPr>
        <a:xfrm rot="3600000">
          <a:off x="3629253" y="1903636"/>
          <a:ext cx="1129364" cy="3794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b="1" kern="1200"/>
        </a:p>
      </dsp:txBody>
      <dsp:txXfrm>
        <a:off x="3743082" y="1979522"/>
        <a:ext cx="901706" cy="227657"/>
      </dsp:txXfrm>
    </dsp:sp>
    <dsp:sp modelId="{EA99AA0D-8A99-494B-900E-C9E4E8D5EFC9}">
      <dsp:nvSpPr>
        <dsp:cNvPr id="0" name=""/>
        <dsp:cNvSpPr/>
      </dsp:nvSpPr>
      <dsp:spPr>
        <a:xfrm>
          <a:off x="4004819" y="3101440"/>
          <a:ext cx="2168168" cy="1084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>
              <a:solidFill>
                <a:schemeClr val="bg1"/>
              </a:solidFill>
            </a:rPr>
            <a:t>OBYEK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>
              <a:solidFill>
                <a:schemeClr val="bg1"/>
              </a:solidFill>
            </a:rPr>
            <a:t>KAJIAN/</a:t>
          </a:r>
          <a:r>
            <a:rPr lang="id-ID" sz="1800" b="1" kern="1200">
              <a:solidFill>
                <a:schemeClr val="bg1"/>
              </a:solidFill>
            </a:rPr>
            <a:t>PERSOALAN BELAJAR</a:t>
          </a:r>
          <a:endParaRPr lang="en-ID" sz="1800" b="1" kern="1200" dirty="0"/>
        </a:p>
      </dsp:txBody>
      <dsp:txXfrm>
        <a:off x="4036571" y="3133192"/>
        <a:ext cx="2104664" cy="1020580"/>
      </dsp:txXfrm>
    </dsp:sp>
    <dsp:sp modelId="{2B07B2ED-2A9B-4033-85FD-91E745D3333D}">
      <dsp:nvSpPr>
        <dsp:cNvPr id="0" name=""/>
        <dsp:cNvSpPr/>
      </dsp:nvSpPr>
      <dsp:spPr>
        <a:xfrm rot="10800000">
          <a:off x="2734284" y="3453767"/>
          <a:ext cx="1129364" cy="3794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b="1" kern="1200"/>
        </a:p>
      </dsp:txBody>
      <dsp:txXfrm rot="10800000">
        <a:off x="2848113" y="3529653"/>
        <a:ext cx="901706" cy="227657"/>
      </dsp:txXfrm>
    </dsp:sp>
    <dsp:sp modelId="{964FB9D5-9409-483C-900F-E181244A4E4F}">
      <dsp:nvSpPr>
        <dsp:cNvPr id="0" name=""/>
        <dsp:cNvSpPr/>
      </dsp:nvSpPr>
      <dsp:spPr>
        <a:xfrm>
          <a:off x="424945" y="3101440"/>
          <a:ext cx="2168168" cy="1084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bg1"/>
              </a:solidFill>
            </a:rPr>
            <a:t>SISWA</a:t>
          </a:r>
          <a:endParaRPr lang="en-ID" sz="1800" b="1" kern="1200" dirty="0"/>
        </a:p>
      </dsp:txBody>
      <dsp:txXfrm>
        <a:off x="456697" y="3133192"/>
        <a:ext cx="2104664" cy="1020580"/>
      </dsp:txXfrm>
    </dsp:sp>
    <dsp:sp modelId="{8CF23CC4-255C-4773-9067-8FC911FD652F}">
      <dsp:nvSpPr>
        <dsp:cNvPr id="0" name=""/>
        <dsp:cNvSpPr/>
      </dsp:nvSpPr>
      <dsp:spPr>
        <a:xfrm rot="18000000">
          <a:off x="1839316" y="1903636"/>
          <a:ext cx="1129364" cy="3794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b="1" kern="1200"/>
        </a:p>
      </dsp:txBody>
      <dsp:txXfrm>
        <a:off x="1953145" y="1979522"/>
        <a:ext cx="901706" cy="22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153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44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67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  <p:sldLayoutId id="2147483702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5602344" y="1056607"/>
            <a:ext cx="613915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 err="1">
                <a:solidFill>
                  <a:schemeClr val="bg1"/>
                </a:solidFill>
                <a:latin typeface="+mj-lt"/>
              </a:rPr>
              <a:t>Menakar</a:t>
            </a:r>
            <a:r>
              <a:rPr lang="en-US" sz="5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</a:rPr>
              <a:t>Kesahihan</a:t>
            </a:r>
            <a:r>
              <a:rPr lang="en-US" sz="5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</a:rPr>
              <a:t>Penilaian</a:t>
            </a:r>
            <a:r>
              <a:rPr lang="en-US" sz="5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</a:rPr>
              <a:t>Otentik</a:t>
            </a:r>
            <a:r>
              <a:rPr lang="en-US" sz="5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>
                <a:solidFill>
                  <a:schemeClr val="accent1"/>
                </a:solidFill>
                <a:latin typeface="+mj-lt"/>
              </a:rPr>
              <a:t>Dalam </a:t>
            </a:r>
            <a:r>
              <a:rPr lang="en-US" sz="5400" b="1" dirty="0" err="1">
                <a:solidFill>
                  <a:schemeClr val="accent1"/>
                </a:solidFill>
                <a:latin typeface="+mj-lt"/>
              </a:rPr>
              <a:t>Pembelajaran</a:t>
            </a:r>
            <a:r>
              <a:rPr lang="en-US" sz="5400" b="1" dirty="0">
                <a:solidFill>
                  <a:schemeClr val="accent1"/>
                </a:solidFill>
                <a:latin typeface="+mj-lt"/>
              </a:rPr>
              <a:t> Daring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761286" y="4758843"/>
            <a:ext cx="509621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Dr.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Hj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. Sri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Sumarni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M.Pd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CF639353-2FBF-45AF-BF9B-02441FCB654D}"/>
              </a:ext>
            </a:extLst>
          </p:cNvPr>
          <p:cNvSpPr txBox="1"/>
          <p:nvPr/>
        </p:nvSpPr>
        <p:spPr>
          <a:xfrm>
            <a:off x="5486338" y="5514294"/>
            <a:ext cx="637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FAKUKTAS ILMU TARBIYAH DAN KEGURUAN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UIN SUNAN KALIJAGA YOGYAKARTA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2CB36-449D-4970-88AB-2C2BFBF87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161" y="195833"/>
            <a:ext cx="547333" cy="680181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796DCCE6-D9C6-40F8-8E4E-3FA1A53D88E5}"/>
              </a:ext>
            </a:extLst>
          </p:cNvPr>
          <p:cNvSpPr/>
          <p:nvPr/>
        </p:nvSpPr>
        <p:spPr>
          <a:xfrm>
            <a:off x="5937008" y="2519916"/>
            <a:ext cx="310896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419CFE7-D69C-47B9-8E32-3D440714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4363"/>
            <a:ext cx="12058650" cy="72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CEE5AB9-AC3C-4E4A-9BDF-D63B6408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9"/>
            <a:ext cx="12325350" cy="77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0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C5239-707D-41C8-8C17-92F9B38EA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2742" y="-2024065"/>
            <a:ext cx="6486522" cy="1219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535A5B-ED5A-4F8A-B1DE-855593EDC1C8}"/>
              </a:ext>
            </a:extLst>
          </p:cNvPr>
          <p:cNvSpPr txBox="1"/>
          <p:nvPr/>
        </p:nvSpPr>
        <p:spPr>
          <a:xfrm>
            <a:off x="3914775" y="41433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/>
              <a:t>Contoh</a:t>
            </a:r>
            <a:r>
              <a:rPr lang="en-ID" b="1" dirty="0"/>
              <a:t> </a:t>
            </a:r>
            <a:r>
              <a:rPr lang="en-ID" b="1" dirty="0" err="1"/>
              <a:t>Penilaian</a:t>
            </a:r>
            <a:r>
              <a:rPr lang="en-ID" b="1" dirty="0"/>
              <a:t> Model </a:t>
            </a:r>
            <a:r>
              <a:rPr lang="en-ID" b="1" dirty="0" err="1"/>
              <a:t>Portofolio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40784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79AC8F-ABB1-4F3F-A7EA-4325A6EBE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868272"/>
            <a:ext cx="11573197" cy="724247"/>
          </a:xfrm>
        </p:spPr>
        <p:txBody>
          <a:bodyPr/>
          <a:lstStyle/>
          <a:p>
            <a:endParaRPr lang="en-ID" b="1" dirty="0"/>
          </a:p>
          <a:p>
            <a:r>
              <a:rPr lang="en-ID" b="1" dirty="0" err="1"/>
              <a:t>Penilaian</a:t>
            </a:r>
            <a:r>
              <a:rPr lang="en-ID" b="1" dirty="0"/>
              <a:t> Hasil </a:t>
            </a:r>
            <a:r>
              <a:rPr lang="en-ID" b="1" dirty="0" err="1"/>
              <a:t>Belajar</a:t>
            </a:r>
            <a:endParaRPr lang="en-ID" b="1" dirty="0"/>
          </a:p>
          <a:p>
            <a:r>
              <a:rPr lang="en-ID" b="1" dirty="0"/>
              <a:t>Di Era </a:t>
            </a:r>
            <a:r>
              <a:rPr lang="en-ID" b="1" dirty="0" err="1"/>
              <a:t>Pandemi</a:t>
            </a:r>
            <a:r>
              <a:rPr lang="en-ID" b="1" dirty="0"/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92817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F158B-C6C5-4287-9F22-CACACAA8C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0"/>
            <a:ext cx="11573197" cy="724247"/>
          </a:xfrm>
        </p:spPr>
        <p:txBody>
          <a:bodyPr/>
          <a:lstStyle/>
          <a:p>
            <a:r>
              <a:rPr lang="en-ID" sz="2400" b="1" dirty="0"/>
              <a:t>PANDUAN PEMBELAJARAN DE ERA PANDEMI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BB2D2-A08E-4922-8490-00868D112A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2950" y="724247"/>
            <a:ext cx="11153775" cy="60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CF417-A8E1-41F3-A1C3-2C6F8ECDB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sz="3600" b="1" dirty="0" err="1"/>
              <a:t>Warga</a:t>
            </a:r>
            <a:r>
              <a:rPr lang="en-ID" sz="3600" b="1" dirty="0"/>
              <a:t> </a:t>
            </a:r>
            <a:r>
              <a:rPr lang="en-ID" sz="3600" b="1" dirty="0" err="1"/>
              <a:t>sekolah</a:t>
            </a:r>
            <a:r>
              <a:rPr lang="en-ID" sz="3600" b="1" dirty="0"/>
              <a:t> yang </a:t>
            </a:r>
            <a:r>
              <a:rPr lang="en-ID" sz="3600" b="1" dirty="0" err="1"/>
              <a:t>tidak</a:t>
            </a:r>
            <a:r>
              <a:rPr lang="en-ID" sz="3600" b="1" dirty="0"/>
              <a:t> </a:t>
            </a:r>
            <a:r>
              <a:rPr lang="en-ID" sz="3600" b="1" dirty="0" err="1"/>
              <a:t>boleh</a:t>
            </a:r>
            <a:r>
              <a:rPr lang="en-ID" sz="3600" b="1" dirty="0"/>
              <a:t> </a:t>
            </a:r>
            <a:r>
              <a:rPr lang="en-ID" sz="3600" b="1" dirty="0" err="1"/>
              <a:t>hadir</a:t>
            </a:r>
            <a:r>
              <a:rPr lang="en-ID" sz="3600" b="1" dirty="0"/>
              <a:t> di </a:t>
            </a:r>
            <a:r>
              <a:rPr lang="en-ID" sz="3600" b="1" dirty="0" err="1"/>
              <a:t>sekolah</a:t>
            </a:r>
            <a:endParaRPr lang="en-ID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95CE4-DD52-461D-B822-4FE2D3665F1F}"/>
              </a:ext>
            </a:extLst>
          </p:cNvPr>
          <p:cNvSpPr txBox="1"/>
          <p:nvPr/>
        </p:nvSpPr>
        <p:spPr>
          <a:xfrm>
            <a:off x="1947247" y="1312606"/>
            <a:ext cx="82438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D" sz="2400" b="1" dirty="0" err="1"/>
              <a:t>Pemetaan</a:t>
            </a:r>
            <a:r>
              <a:rPr lang="en-ID" sz="2400" b="1" dirty="0"/>
              <a:t> </a:t>
            </a:r>
            <a:r>
              <a:rPr lang="en-ID" sz="2400" b="1" dirty="0" err="1"/>
              <a:t>warga</a:t>
            </a:r>
            <a:r>
              <a:rPr lang="en-ID" sz="2400" b="1" dirty="0"/>
              <a:t> </a:t>
            </a:r>
            <a:r>
              <a:rPr lang="en-ID" sz="2400" b="1" dirty="0" err="1"/>
              <a:t>satuan</a:t>
            </a:r>
            <a:r>
              <a:rPr lang="en-ID" sz="2400" b="1" dirty="0"/>
              <a:t> </a:t>
            </a:r>
            <a:r>
              <a:rPr lang="en-ID" sz="2400" b="1" dirty="0" err="1"/>
              <a:t>pendidikan</a:t>
            </a:r>
            <a:r>
              <a:rPr lang="en-ID" sz="2400" b="1" dirty="0"/>
              <a:t> yang </a:t>
            </a:r>
            <a:r>
              <a:rPr lang="en-ID" sz="2400" b="1" dirty="0" err="1"/>
              <a:t>tidak</a:t>
            </a:r>
            <a:r>
              <a:rPr lang="en-ID" sz="2400" b="1" dirty="0"/>
              <a:t> </a:t>
            </a:r>
            <a:r>
              <a:rPr lang="en-ID" sz="2400" b="1" dirty="0" err="1"/>
              <a:t>boleh</a:t>
            </a:r>
            <a:r>
              <a:rPr lang="en-ID" sz="2400" b="1" dirty="0"/>
              <a:t> </a:t>
            </a:r>
            <a:r>
              <a:rPr lang="en-ID" sz="2400" b="1" dirty="0" err="1"/>
              <a:t>melakukan</a:t>
            </a:r>
            <a:r>
              <a:rPr lang="en-ID" sz="2400" b="1" dirty="0"/>
              <a:t> </a:t>
            </a:r>
            <a:r>
              <a:rPr lang="en-ID" sz="2400" b="1" dirty="0" err="1"/>
              <a:t>kegiatan</a:t>
            </a:r>
            <a:r>
              <a:rPr lang="en-ID" sz="2400" b="1" dirty="0"/>
              <a:t> di </a:t>
            </a:r>
            <a:r>
              <a:rPr lang="en-ID" sz="2400" b="1" dirty="0" err="1"/>
              <a:t>satuan</a:t>
            </a:r>
            <a:r>
              <a:rPr lang="en-ID" sz="2400" b="1" dirty="0"/>
              <a:t> </a:t>
            </a:r>
            <a:r>
              <a:rPr lang="en-ID" sz="2400" b="1" dirty="0" err="1"/>
              <a:t>pendidikan</a:t>
            </a:r>
            <a:r>
              <a:rPr lang="en-ID" sz="2400" dirty="0"/>
              <a:t>: </a:t>
            </a:r>
          </a:p>
          <a:p>
            <a:pPr marL="342900" indent="-342900">
              <a:spcBef>
                <a:spcPts val="1200"/>
              </a:spcBef>
              <a:buAutoNum type="alphaLcParenR"/>
            </a:pP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medis</a:t>
            </a:r>
            <a:r>
              <a:rPr lang="en-ID" sz="2400" dirty="0"/>
              <a:t> comorbid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terkontrol</a:t>
            </a:r>
            <a:r>
              <a:rPr lang="en-ID" sz="2400" dirty="0"/>
              <a:t>; </a:t>
            </a:r>
          </a:p>
          <a:p>
            <a:pPr marL="342900" indent="-342900">
              <a:spcBef>
                <a:spcPts val="1200"/>
              </a:spcBef>
              <a:buAutoNum type="alphaLcParenR"/>
            </a:pP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akses</a:t>
            </a:r>
            <a:r>
              <a:rPr lang="en-ID" sz="2400" dirty="0"/>
              <a:t> </a:t>
            </a:r>
            <a:r>
              <a:rPr lang="en-ID" sz="2400" dirty="0" err="1"/>
              <a:t>transportasi</a:t>
            </a:r>
            <a:r>
              <a:rPr lang="en-ID" sz="2400" dirty="0"/>
              <a:t> yang </a:t>
            </a:r>
            <a:r>
              <a:rPr lang="en-ID" sz="2400" dirty="0" err="1"/>
              <a:t>memungkinkan</a:t>
            </a:r>
            <a:r>
              <a:rPr lang="en-ID" sz="2400" dirty="0"/>
              <a:t> </a:t>
            </a:r>
            <a:r>
              <a:rPr lang="en-ID" sz="2400" dirty="0" err="1"/>
              <a:t>penerapan</a:t>
            </a:r>
            <a:r>
              <a:rPr lang="en-ID" sz="2400" dirty="0"/>
              <a:t> </a:t>
            </a:r>
            <a:r>
              <a:rPr lang="en-ID" sz="2400" dirty="0" err="1"/>
              <a:t>jaga</a:t>
            </a:r>
            <a:r>
              <a:rPr lang="en-ID" sz="2400" dirty="0"/>
              <a:t> </a:t>
            </a:r>
            <a:r>
              <a:rPr lang="en-ID" sz="2400" dirty="0" err="1"/>
              <a:t>jarak</a:t>
            </a:r>
            <a:r>
              <a:rPr lang="en-ID" sz="2400" dirty="0"/>
              <a:t>; </a:t>
            </a:r>
          </a:p>
          <a:p>
            <a:pPr marL="342900" indent="-342900">
              <a:spcBef>
                <a:spcPts val="1200"/>
              </a:spcBef>
              <a:buAutoNum type="alphaLcParenR"/>
            </a:pP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riwayat</a:t>
            </a:r>
            <a:r>
              <a:rPr lang="en-ID" sz="2400" dirty="0"/>
              <a:t> </a:t>
            </a:r>
            <a:r>
              <a:rPr lang="en-ID" sz="2400" dirty="0" err="1"/>
              <a:t>perjalanan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ZONA KUNING, ORANYE, MERAH dan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menyelesaikan</a:t>
            </a:r>
            <a:r>
              <a:rPr lang="en-ID" sz="2400" dirty="0"/>
              <a:t> </a:t>
            </a:r>
            <a:r>
              <a:rPr lang="en-ID" sz="2400" dirty="0" err="1"/>
              <a:t>isolasi</a:t>
            </a:r>
            <a:r>
              <a:rPr lang="en-ID" sz="2400" dirty="0"/>
              <a:t> </a:t>
            </a:r>
            <a:r>
              <a:rPr lang="en-ID" sz="2400" dirty="0" err="1"/>
              <a:t>mandiri</a:t>
            </a:r>
            <a:r>
              <a:rPr lang="en-ID" sz="2400" dirty="0"/>
              <a:t> </a:t>
            </a:r>
            <a:r>
              <a:rPr lang="en-ID" sz="2400" dirty="0" err="1"/>
              <a:t>selama</a:t>
            </a:r>
            <a:r>
              <a:rPr lang="en-ID" sz="2400" dirty="0"/>
              <a:t> 14 (</a:t>
            </a:r>
            <a:r>
              <a:rPr lang="en-ID" sz="2400" dirty="0" err="1"/>
              <a:t>empat</a:t>
            </a:r>
            <a:r>
              <a:rPr lang="en-ID" sz="2400" dirty="0"/>
              <a:t> </a:t>
            </a:r>
            <a:r>
              <a:rPr lang="en-ID" sz="2400" dirty="0" err="1"/>
              <a:t>belas</a:t>
            </a:r>
            <a:r>
              <a:rPr lang="en-ID" sz="2400" dirty="0"/>
              <a:t>) </a:t>
            </a:r>
            <a:r>
              <a:rPr lang="en-ID" sz="2400" dirty="0" err="1"/>
              <a:t>hari</a:t>
            </a:r>
            <a:r>
              <a:rPr lang="en-ID" sz="2400" dirty="0"/>
              <a:t>; dan </a:t>
            </a:r>
          </a:p>
          <a:p>
            <a:pPr marL="342900" indent="-342900">
              <a:spcBef>
                <a:spcPts val="1200"/>
              </a:spcBef>
              <a:buAutoNum type="alphaLcParenR"/>
            </a:pP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riwayat</a:t>
            </a:r>
            <a:r>
              <a:rPr lang="en-ID" sz="2400" dirty="0"/>
              <a:t> </a:t>
            </a:r>
            <a:r>
              <a:rPr lang="en-ID" sz="2400" dirty="0" err="1"/>
              <a:t>kontak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orang </a:t>
            </a:r>
            <a:r>
              <a:rPr lang="en-ID" sz="2400" dirty="0" err="1"/>
              <a:t>terkonfirmasi</a:t>
            </a:r>
            <a:r>
              <a:rPr lang="en-ID" sz="2400" dirty="0"/>
              <a:t> </a:t>
            </a:r>
            <a:r>
              <a:rPr lang="en-ID" sz="2400" dirty="0" err="1"/>
              <a:t>positif</a:t>
            </a:r>
            <a:r>
              <a:rPr lang="en-ID" sz="2400" dirty="0"/>
              <a:t> Covid-19 dan </a:t>
            </a:r>
            <a:r>
              <a:rPr lang="en-ID" sz="2400" dirty="0" err="1"/>
              <a:t>belum</a:t>
            </a:r>
            <a:r>
              <a:rPr lang="en-ID" sz="2400" dirty="0"/>
              <a:t> </a:t>
            </a:r>
            <a:r>
              <a:rPr lang="en-ID" sz="2400" dirty="0" err="1"/>
              <a:t>menyelesaikan</a:t>
            </a:r>
            <a:r>
              <a:rPr lang="en-ID" sz="2400" dirty="0"/>
              <a:t> </a:t>
            </a:r>
            <a:r>
              <a:rPr lang="en-ID" sz="2400" dirty="0" err="1"/>
              <a:t>isolasi</a:t>
            </a:r>
            <a:r>
              <a:rPr lang="en-ID" sz="2400" dirty="0"/>
              <a:t> </a:t>
            </a:r>
            <a:r>
              <a:rPr lang="en-ID" sz="2400" dirty="0" err="1"/>
              <a:t>mandiri</a:t>
            </a:r>
            <a:r>
              <a:rPr lang="en-ID" sz="2400" dirty="0"/>
              <a:t> </a:t>
            </a:r>
            <a:r>
              <a:rPr lang="en-ID" sz="2400" dirty="0" err="1"/>
              <a:t>selama</a:t>
            </a:r>
            <a:r>
              <a:rPr lang="en-ID" sz="2400" dirty="0"/>
              <a:t> 14 (</a:t>
            </a:r>
            <a:r>
              <a:rPr lang="en-ID" sz="2400" dirty="0" err="1"/>
              <a:t>empat</a:t>
            </a:r>
            <a:r>
              <a:rPr lang="en-ID" sz="2400" dirty="0"/>
              <a:t> </a:t>
            </a:r>
            <a:r>
              <a:rPr lang="en-ID" sz="2400" dirty="0" err="1"/>
              <a:t>belas</a:t>
            </a:r>
            <a:r>
              <a:rPr lang="en-ID" sz="2400" dirty="0"/>
              <a:t>) </a:t>
            </a:r>
            <a:r>
              <a:rPr lang="en-ID" sz="2400" dirty="0" err="1"/>
              <a:t>hari</a:t>
            </a:r>
            <a:r>
              <a:rPr lang="en-ID" sz="24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66216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6F065D-3127-4150-853F-13BFB7BA9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10917"/>
            <a:ext cx="11573197" cy="724247"/>
          </a:xfrm>
        </p:spPr>
        <p:txBody>
          <a:bodyPr/>
          <a:lstStyle/>
          <a:p>
            <a:r>
              <a:rPr lang="en-ID" sz="2800" b="1" dirty="0" err="1"/>
              <a:t>Permendikbud</a:t>
            </a:r>
            <a:r>
              <a:rPr lang="en-ID" sz="2800" b="1" dirty="0"/>
              <a:t> </a:t>
            </a:r>
            <a:r>
              <a:rPr lang="en-ID" sz="2800" b="1" dirty="0" err="1"/>
              <a:t>terakhir</a:t>
            </a:r>
            <a:r>
              <a:rPr lang="en-ID" sz="2800" b="1" dirty="0"/>
              <a:t> </a:t>
            </a:r>
            <a:r>
              <a:rPr lang="en-ID" sz="2800" b="1" dirty="0" err="1"/>
              <a:t>tentang</a:t>
            </a:r>
            <a:r>
              <a:rPr lang="en-ID" sz="2800" b="1" dirty="0"/>
              <a:t> </a:t>
            </a:r>
            <a:r>
              <a:rPr lang="en-ID" sz="2800" b="1" dirty="0" err="1"/>
              <a:t>Penilaian</a:t>
            </a:r>
            <a:r>
              <a:rPr lang="en-ID" sz="2800" b="1" dirty="0"/>
              <a:t> Hasil </a:t>
            </a:r>
            <a:r>
              <a:rPr lang="en-ID" sz="2800" b="1" dirty="0" err="1"/>
              <a:t>Belajar</a:t>
            </a:r>
            <a:r>
              <a:rPr lang="en-ID" sz="2800" b="1" dirty="0"/>
              <a:t> </a:t>
            </a:r>
          </a:p>
          <a:p>
            <a:r>
              <a:rPr lang="en-ID" sz="2800" b="1" dirty="0" err="1"/>
              <a:t>sebelum</a:t>
            </a:r>
            <a:r>
              <a:rPr lang="en-ID" sz="2800" b="1" dirty="0"/>
              <a:t> </a:t>
            </a:r>
            <a:r>
              <a:rPr lang="en-ID" sz="2800" b="1" dirty="0" err="1"/>
              <a:t>Pandemi</a:t>
            </a:r>
            <a:endParaRPr lang="en-ID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C72E0-7F77-4CA8-A29B-6827B75C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756"/>
            <a:ext cx="12192000" cy="57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2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3B45B9-14EA-4FA2-93F1-374BCD94D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137" y="2876231"/>
            <a:ext cx="11573197" cy="724247"/>
          </a:xfrm>
        </p:spPr>
        <p:txBody>
          <a:bodyPr/>
          <a:lstStyle/>
          <a:p>
            <a:r>
              <a:rPr lang="en-ID" sz="4000" dirty="0" err="1"/>
              <a:t>Pembelajaran</a:t>
            </a:r>
            <a:r>
              <a:rPr lang="en-ID" sz="4000" dirty="0"/>
              <a:t> Era </a:t>
            </a:r>
            <a:r>
              <a:rPr lang="en-ID" sz="4000" dirty="0" err="1"/>
              <a:t>Pandemi</a:t>
            </a:r>
            <a:r>
              <a:rPr lang="en-ID" sz="4000" dirty="0"/>
              <a:t> </a:t>
            </a:r>
          </a:p>
          <a:p>
            <a:r>
              <a:rPr lang="en-ID" sz="4000" dirty="0" err="1"/>
              <a:t>lebih</a:t>
            </a:r>
            <a:r>
              <a:rPr lang="en-ID" sz="4000" dirty="0"/>
              <a:t> </a:t>
            </a:r>
            <a:r>
              <a:rPr lang="en-ID" sz="4000" dirty="0" err="1"/>
              <a:t>menekankan</a:t>
            </a:r>
            <a:r>
              <a:rPr lang="en-ID" sz="4000" dirty="0"/>
              <a:t> pada </a:t>
            </a:r>
            <a:r>
              <a:rPr lang="en-ID" sz="4000" b="1" dirty="0" err="1"/>
              <a:t>pembiasaan</a:t>
            </a:r>
            <a:r>
              <a:rPr lang="en-ID" sz="4000" b="1" dirty="0"/>
              <a:t> </a:t>
            </a:r>
            <a:r>
              <a:rPr lang="en-ID" sz="4000" b="1" dirty="0" err="1"/>
              <a:t>positif</a:t>
            </a:r>
            <a:r>
              <a:rPr lang="en-ID" sz="4000" b="1" dirty="0"/>
              <a:t> dan </a:t>
            </a:r>
            <a:r>
              <a:rPr lang="en-ID" sz="4000" b="1" dirty="0" err="1"/>
              <a:t>pembentukan</a:t>
            </a:r>
            <a:r>
              <a:rPr lang="en-ID" sz="4000" b="1" dirty="0"/>
              <a:t> </a:t>
            </a:r>
            <a:r>
              <a:rPr lang="en-ID" sz="4000" b="1" dirty="0" err="1"/>
              <a:t>karakter</a:t>
            </a:r>
            <a:r>
              <a:rPr lang="en-ID" sz="4000" dirty="0"/>
              <a:t>, </a:t>
            </a:r>
          </a:p>
          <a:p>
            <a:r>
              <a:rPr lang="en-ID" sz="4000" dirty="0"/>
              <a:t>dan </a:t>
            </a:r>
            <a:r>
              <a:rPr lang="en-ID" sz="4000" dirty="0" err="1"/>
              <a:t>tidak</a:t>
            </a:r>
            <a:r>
              <a:rPr lang="en-ID" sz="4000" dirty="0"/>
              <a:t> </a:t>
            </a:r>
            <a:r>
              <a:rPr lang="en-ID" sz="4000" dirty="0" err="1"/>
              <a:t>banyak</a:t>
            </a:r>
            <a:r>
              <a:rPr lang="en-ID" sz="4000" dirty="0"/>
              <a:t> </a:t>
            </a:r>
            <a:r>
              <a:rPr lang="en-ID" sz="4000" dirty="0" err="1"/>
              <a:t>dituntut</a:t>
            </a:r>
            <a:r>
              <a:rPr lang="en-ID" sz="4000" dirty="0"/>
              <a:t> </a:t>
            </a:r>
            <a:r>
              <a:rPr lang="en-ID" sz="4000" dirty="0" err="1"/>
              <a:t>pencapaian</a:t>
            </a:r>
            <a:r>
              <a:rPr lang="en-ID" sz="4000" dirty="0"/>
              <a:t> </a:t>
            </a:r>
            <a:r>
              <a:rPr lang="en-ID" sz="4000" dirty="0" err="1"/>
              <a:t>akademiknya</a:t>
            </a:r>
            <a:r>
              <a:rPr lang="en-ID" sz="4000" dirty="0"/>
              <a:t>, </a:t>
            </a:r>
            <a:r>
              <a:rPr lang="en-ID" sz="4000" dirty="0" err="1"/>
              <a:t>sehingga</a:t>
            </a:r>
            <a:r>
              <a:rPr lang="en-ID" sz="4000" dirty="0"/>
              <a:t> </a:t>
            </a:r>
            <a:r>
              <a:rPr lang="en-ID" sz="4000" dirty="0" err="1"/>
              <a:t>sehingga</a:t>
            </a:r>
            <a:endParaRPr lang="en-ID" sz="4000" dirty="0"/>
          </a:p>
          <a:p>
            <a:r>
              <a:rPr lang="en-ID" sz="4000" dirty="0" err="1"/>
              <a:t>diterbitkan</a:t>
            </a:r>
            <a:r>
              <a:rPr lang="en-ID" sz="4000" dirty="0"/>
              <a:t> </a:t>
            </a:r>
          </a:p>
          <a:p>
            <a:r>
              <a:rPr lang="en-ID" sz="4000" dirty="0" err="1">
                <a:solidFill>
                  <a:srgbClr val="0070C0"/>
                </a:solidFill>
              </a:rPr>
              <a:t>Kurikulum</a:t>
            </a:r>
            <a:r>
              <a:rPr lang="en-ID" sz="4000" dirty="0">
                <a:solidFill>
                  <a:srgbClr val="0070C0"/>
                </a:solidFill>
              </a:rPr>
              <a:t> </a:t>
            </a:r>
            <a:r>
              <a:rPr lang="en-ID" sz="4000" dirty="0" err="1">
                <a:solidFill>
                  <a:srgbClr val="0070C0"/>
                </a:solidFill>
              </a:rPr>
              <a:t>Darurat</a:t>
            </a:r>
            <a:r>
              <a:rPr lang="en-ID" sz="4000" dirty="0">
                <a:solidFill>
                  <a:srgbClr val="0070C0"/>
                </a:solidFill>
              </a:rPr>
              <a:t> </a:t>
            </a:r>
            <a:r>
              <a:rPr lang="en-ID" sz="4000" dirty="0" err="1">
                <a:solidFill>
                  <a:srgbClr val="0070C0"/>
                </a:solidFill>
              </a:rPr>
              <a:t>dengan</a:t>
            </a:r>
            <a:r>
              <a:rPr lang="en-ID" sz="4000" dirty="0">
                <a:solidFill>
                  <a:srgbClr val="0070C0"/>
                </a:solidFill>
              </a:rPr>
              <a:t> </a:t>
            </a:r>
            <a:r>
              <a:rPr lang="en-ID" sz="4000" dirty="0" err="1">
                <a:solidFill>
                  <a:srgbClr val="0070C0"/>
                </a:solidFill>
              </a:rPr>
              <a:t>Penyederhanaan</a:t>
            </a:r>
            <a:r>
              <a:rPr lang="en-ID" sz="4000" dirty="0">
                <a:solidFill>
                  <a:srgbClr val="0070C0"/>
                </a:solidFill>
              </a:rPr>
              <a:t> </a:t>
            </a:r>
            <a:r>
              <a:rPr lang="en-ID" sz="4000" dirty="0" err="1">
                <a:solidFill>
                  <a:srgbClr val="0070C0"/>
                </a:solidFill>
              </a:rPr>
              <a:t>Kompetensi</a:t>
            </a:r>
            <a:r>
              <a:rPr lang="en-ID" sz="4000" dirty="0">
                <a:solidFill>
                  <a:srgbClr val="0070C0"/>
                </a:solidFill>
              </a:rPr>
              <a:t> Dasar</a:t>
            </a:r>
          </a:p>
          <a:p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33197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0509B-7573-4877-A6EC-B798AED30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803" y="2704753"/>
            <a:ext cx="11573197" cy="724247"/>
          </a:xfrm>
        </p:spPr>
        <p:txBody>
          <a:bodyPr/>
          <a:lstStyle/>
          <a:p>
            <a:pPr algn="l"/>
            <a:r>
              <a:rPr lang="en-ID" sz="4000" dirty="0" err="1"/>
              <a:t>Kesempatan</a:t>
            </a:r>
            <a:r>
              <a:rPr lang="en-ID" sz="4000" dirty="0"/>
              <a:t> </a:t>
            </a:r>
            <a:r>
              <a:rPr lang="en-ID" sz="4000" dirty="0" err="1"/>
              <a:t>Membangun</a:t>
            </a:r>
            <a:r>
              <a:rPr lang="en-ID" sz="4000" dirty="0"/>
              <a:t>/</a:t>
            </a:r>
            <a:r>
              <a:rPr lang="en-ID" sz="4000" dirty="0" err="1"/>
              <a:t>Memperbaiki</a:t>
            </a:r>
            <a:r>
              <a:rPr lang="en-ID" sz="4000" dirty="0"/>
              <a:t> </a:t>
            </a:r>
            <a:r>
              <a:rPr lang="en-ID" sz="4000" dirty="0" err="1"/>
              <a:t>Karakter</a:t>
            </a:r>
            <a:r>
              <a:rPr lang="en-ID" sz="4000" dirty="0"/>
              <a:t> Anak Di Era </a:t>
            </a:r>
            <a:r>
              <a:rPr lang="en-ID" sz="4000" dirty="0" err="1"/>
              <a:t>Pandemi</a:t>
            </a:r>
            <a:r>
              <a:rPr lang="en-ID" sz="4000" dirty="0"/>
              <a:t>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ID" sz="4000" dirty="0" err="1"/>
              <a:t>Dibatasi</a:t>
            </a:r>
            <a:r>
              <a:rPr lang="en-ID" sz="4000" dirty="0"/>
              <a:t> </a:t>
            </a:r>
            <a:r>
              <a:rPr lang="en-ID" sz="4000" dirty="0" err="1"/>
              <a:t>pegang</a:t>
            </a:r>
            <a:r>
              <a:rPr lang="en-ID" sz="4000" dirty="0"/>
              <a:t> hp </a:t>
            </a:r>
            <a:r>
              <a:rPr lang="en-ID" sz="4000" dirty="0" err="1"/>
              <a:t>dengan</a:t>
            </a:r>
            <a:r>
              <a:rPr lang="en-ID" sz="4000" dirty="0"/>
              <a:t> </a:t>
            </a:r>
            <a:r>
              <a:rPr lang="en-ID" sz="4000" dirty="0" err="1"/>
              <a:t>mengatur</a:t>
            </a:r>
            <a:r>
              <a:rPr lang="en-ID" sz="4000" dirty="0"/>
              <a:t> jam </a:t>
            </a:r>
            <a:r>
              <a:rPr lang="en-ID" sz="4000" dirty="0" err="1"/>
              <a:t>belajarnya</a:t>
            </a:r>
            <a:r>
              <a:rPr lang="en-ID" sz="4000" dirty="0"/>
              <a:t> </a:t>
            </a:r>
            <a:r>
              <a:rPr lang="en-ID" sz="4000" dirty="0" err="1"/>
              <a:t>melalui</a:t>
            </a:r>
            <a:r>
              <a:rPr lang="en-ID" sz="4000" dirty="0"/>
              <a:t> </a:t>
            </a:r>
            <a:r>
              <a:rPr lang="en-ID" sz="4000" dirty="0" err="1"/>
              <a:t>musyawarah</a:t>
            </a:r>
            <a:r>
              <a:rPr lang="en-ID" sz="4000" dirty="0"/>
              <a:t> </a:t>
            </a:r>
            <a:r>
              <a:rPr lang="en-ID" sz="4000" dirty="0" err="1"/>
              <a:t>dengan</a:t>
            </a:r>
            <a:r>
              <a:rPr lang="en-ID" sz="4000" dirty="0"/>
              <a:t> </a:t>
            </a:r>
            <a:r>
              <a:rPr lang="en-ID" sz="4000" dirty="0" err="1"/>
              <a:t>anak</a:t>
            </a:r>
            <a:r>
              <a:rPr lang="en-ID" sz="4000" dirty="0"/>
              <a:t>;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ID" sz="4000" dirty="0" err="1"/>
              <a:t>Menghidupkan</a:t>
            </a:r>
            <a:r>
              <a:rPr lang="en-ID" sz="4000" dirty="0"/>
              <a:t> group-group </a:t>
            </a:r>
            <a:r>
              <a:rPr lang="en-ID" sz="4000" dirty="0" err="1"/>
              <a:t>bermain</a:t>
            </a:r>
            <a:r>
              <a:rPr lang="en-ID" sz="4000" dirty="0"/>
              <a:t> di </a:t>
            </a:r>
            <a:r>
              <a:rPr lang="en-ID" sz="4000" dirty="0" err="1"/>
              <a:t>masyarakat</a:t>
            </a:r>
            <a:r>
              <a:rPr lang="en-ID" sz="4000" dirty="0"/>
              <a:t> (yang </a:t>
            </a:r>
            <a:r>
              <a:rPr lang="en-ID" sz="4000" dirty="0" err="1"/>
              <a:t>bukan</a:t>
            </a:r>
            <a:r>
              <a:rPr lang="en-ID" sz="4000" dirty="0"/>
              <a:t> zona </a:t>
            </a:r>
            <a:r>
              <a:rPr lang="en-ID" sz="4000" dirty="0" err="1"/>
              <a:t>merah</a:t>
            </a:r>
            <a:r>
              <a:rPr lang="en-ID" sz="4000" dirty="0"/>
              <a:t>);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ID" sz="4000" dirty="0" err="1"/>
              <a:t>Membiasakan</a:t>
            </a:r>
            <a:r>
              <a:rPr lang="en-ID" sz="4000" dirty="0"/>
              <a:t> </a:t>
            </a:r>
            <a:r>
              <a:rPr lang="en-ID" sz="4000" dirty="0" err="1"/>
              <a:t>anak</a:t>
            </a:r>
            <a:r>
              <a:rPr lang="en-ID" sz="4000" dirty="0"/>
              <a:t> </a:t>
            </a:r>
            <a:r>
              <a:rPr lang="en-ID" sz="4000" dirty="0" err="1"/>
              <a:t>untuk</a:t>
            </a:r>
            <a:r>
              <a:rPr lang="en-ID" sz="4000" dirty="0"/>
              <a:t> </a:t>
            </a:r>
            <a:r>
              <a:rPr lang="en-ID" sz="4000" dirty="0" err="1"/>
              <a:t>beribadah</a:t>
            </a:r>
            <a:r>
              <a:rPr lang="en-ID" sz="4000" dirty="0"/>
              <a:t> </a:t>
            </a:r>
            <a:r>
              <a:rPr lang="en-ID" sz="4000" dirty="0" err="1"/>
              <a:t>bersama</a:t>
            </a:r>
            <a:r>
              <a:rPr lang="en-ID" sz="4000" dirty="0"/>
              <a:t> </a:t>
            </a:r>
            <a:r>
              <a:rPr lang="en-ID" sz="4000" dirty="0" err="1"/>
              <a:t>dengan</a:t>
            </a:r>
            <a:r>
              <a:rPr lang="en-ID" sz="4000" dirty="0"/>
              <a:t> </a:t>
            </a:r>
            <a:r>
              <a:rPr lang="en-ID" sz="4000" dirty="0" err="1"/>
              <a:t>keluarga</a:t>
            </a:r>
            <a:r>
              <a:rPr lang="en-ID" sz="4000" dirty="0"/>
              <a:t> dan </a:t>
            </a:r>
            <a:r>
              <a:rPr lang="en-ID" sz="4000" dirty="0" err="1"/>
              <a:t>teman-temannya</a:t>
            </a:r>
            <a:r>
              <a:rPr lang="en-ID" sz="4000" dirty="0"/>
              <a:t> (</a:t>
            </a:r>
            <a:r>
              <a:rPr lang="en-ID" sz="4000" dirty="0" err="1"/>
              <a:t>sholat</a:t>
            </a:r>
            <a:r>
              <a:rPr lang="en-ID" sz="4000" dirty="0"/>
              <a:t> </a:t>
            </a:r>
            <a:r>
              <a:rPr lang="en-ID" sz="4000" dirty="0" err="1"/>
              <a:t>wajib</a:t>
            </a:r>
            <a:r>
              <a:rPr lang="en-ID" sz="4000" dirty="0"/>
              <a:t>, </a:t>
            </a:r>
            <a:r>
              <a:rPr lang="en-ID" sz="4000" dirty="0" err="1"/>
              <a:t>sholat</a:t>
            </a:r>
            <a:r>
              <a:rPr lang="en-ID" sz="4000" dirty="0"/>
              <a:t> </a:t>
            </a:r>
            <a:r>
              <a:rPr lang="en-ID" sz="4000" dirty="0" err="1"/>
              <a:t>sunah</a:t>
            </a:r>
            <a:r>
              <a:rPr lang="en-ID" sz="4000" dirty="0"/>
              <a:t>, </a:t>
            </a:r>
            <a:r>
              <a:rPr lang="en-ID" sz="4000" dirty="0" err="1"/>
              <a:t>puasa</a:t>
            </a:r>
            <a:r>
              <a:rPr lang="en-ID" sz="4000" dirty="0"/>
              <a:t> </a:t>
            </a:r>
            <a:r>
              <a:rPr lang="en-ID" sz="4000" dirty="0" err="1"/>
              <a:t>sunah</a:t>
            </a:r>
            <a:r>
              <a:rPr lang="en-ID" sz="4000" dirty="0"/>
              <a:t>, </a:t>
            </a:r>
            <a:r>
              <a:rPr lang="en-ID" sz="4000" dirty="0" err="1"/>
              <a:t>membaca</a:t>
            </a:r>
            <a:r>
              <a:rPr lang="en-ID" sz="4000" dirty="0"/>
              <a:t> Al Qur’an); </a:t>
            </a:r>
            <a:r>
              <a:rPr lang="en-ID" sz="4000" dirty="0" err="1"/>
              <a:t>dsb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7287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D8A38-22C5-4DD3-ADEA-EF5D04721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03535"/>
            <a:ext cx="11573197" cy="724247"/>
          </a:xfrm>
        </p:spPr>
        <p:txBody>
          <a:bodyPr/>
          <a:lstStyle/>
          <a:p>
            <a:r>
              <a:rPr lang="en-ID" sz="3200" b="1" dirty="0" err="1"/>
              <a:t>Kurikulum</a:t>
            </a:r>
            <a:r>
              <a:rPr lang="en-ID" sz="3200" b="1" dirty="0"/>
              <a:t> </a:t>
            </a:r>
            <a:r>
              <a:rPr lang="en-ID" sz="3200" b="1" dirty="0" err="1"/>
              <a:t>Darurat</a:t>
            </a:r>
            <a:r>
              <a:rPr lang="en-ID" sz="3200" b="1" dirty="0"/>
              <a:t>, </a:t>
            </a:r>
            <a:r>
              <a:rPr lang="en-ID" sz="3200" b="1" dirty="0" err="1"/>
              <a:t>Penyederhaan</a:t>
            </a:r>
            <a:r>
              <a:rPr lang="en-ID" sz="3200" b="1" dirty="0"/>
              <a:t> </a:t>
            </a:r>
            <a:r>
              <a:rPr lang="en-ID" sz="3200" b="1" dirty="0" err="1"/>
              <a:t>Kompetensi</a:t>
            </a:r>
            <a:r>
              <a:rPr lang="en-ID" sz="3200" b="1" dirty="0"/>
              <a:t> Dasar </a:t>
            </a:r>
          </a:p>
          <a:p>
            <a:r>
              <a:rPr lang="en-ID" sz="32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4571E-EFBE-4BF6-AB86-83F9396053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452"/>
            <a:ext cx="12624619" cy="7551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00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5964067" y="1021590"/>
            <a:ext cx="6561673" cy="5061770"/>
            <a:chOff x="6800944" y="1089829"/>
            <a:chExt cx="4777096" cy="50617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7175412" y="1089829"/>
              <a:ext cx="4316719" cy="50617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spc="-20" dirty="0" err="1">
                  <a:solidFill>
                    <a:schemeClr val="accent3"/>
                  </a:solidFill>
                  <a:latin typeface="Calibri"/>
                  <a:cs typeface="Calibri"/>
                </a:rPr>
                <a:t>em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aj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u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an</a:t>
              </a:r>
              <a:r>
                <a:rPr lang="en-ID" sz="3600" b="1" spc="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su</a:t>
              </a:r>
              <a:r>
                <a:rPr lang="en-ID" sz="3600" b="1" spc="-2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t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u</a:t>
              </a:r>
              <a:r>
                <a:rPr lang="en-ID" sz="3600" b="1" spc="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b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ngs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2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be</a:t>
              </a:r>
              <a:r>
                <a:rPr lang="en-ID" sz="3600" b="1" spc="-40" dirty="0" err="1">
                  <a:solidFill>
                    <a:schemeClr val="accent3"/>
                  </a:solidFill>
                  <a:latin typeface="Calibri"/>
                  <a:cs typeface="Calibri"/>
                </a:rPr>
                <a:t>r</a:t>
              </a: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g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30" dirty="0" err="1">
                  <a:solidFill>
                    <a:schemeClr val="accent3"/>
                  </a:solidFill>
                  <a:latin typeface="Calibri"/>
                  <a:cs typeface="Calibri"/>
                </a:rPr>
                <a:t>n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tun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g</a:t>
              </a:r>
              <a:r>
                <a:rPr lang="en-ID" sz="3600" b="1" spc="-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5" dirty="0">
                  <a:solidFill>
                    <a:schemeClr val="accent3"/>
                  </a:solidFill>
                  <a:latin typeface="Calibri"/>
                  <a:cs typeface="Calibri"/>
                </a:rPr>
                <a:t>p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15" dirty="0">
                  <a:solidFill>
                    <a:schemeClr val="accent3"/>
                  </a:solidFill>
                  <a:latin typeface="Calibri"/>
                  <a:cs typeface="Calibri"/>
                </a:rPr>
                <a:t>d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1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u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ali</a:t>
              </a:r>
              <a:r>
                <a:rPr lang="en-ID" sz="3600" b="1" spc="-25" dirty="0" err="1">
                  <a:solidFill>
                    <a:schemeClr val="accent3"/>
                  </a:solidFill>
                  <a:latin typeface="Calibri"/>
                  <a:cs typeface="Calibri"/>
                </a:rPr>
                <a:t>t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as</a:t>
              </a:r>
              <a:r>
                <a:rPr lang="en-ID" sz="3600" b="1" spc="-1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SD</a:t>
              </a:r>
              <a:r>
                <a:rPr lang="en-ID" sz="3600" b="1" spc="-20" dirty="0">
                  <a:solidFill>
                    <a:schemeClr val="accent3"/>
                  </a:solidFill>
                  <a:latin typeface="Calibri"/>
                  <a:cs typeface="Calibri"/>
                </a:rPr>
                <a:t>M</a:t>
              </a:r>
              <a:r>
                <a:rPr lang="en-ID" sz="3600" b="1" spc="-5" dirty="0">
                  <a:solidFill>
                    <a:schemeClr val="accent3"/>
                  </a:solidFill>
                  <a:latin typeface="Calibri"/>
                  <a:cs typeface="Calibri"/>
                </a:rPr>
                <a:t>-</a:t>
              </a:r>
              <a:r>
                <a:rPr lang="en-ID" sz="3600" b="1" spc="-40" dirty="0" err="1">
                  <a:solidFill>
                    <a:schemeClr val="accent3"/>
                  </a:solidFill>
                  <a:latin typeface="Calibri"/>
                  <a:cs typeface="Calibri"/>
                </a:rPr>
                <a:t>n</a:t>
              </a: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y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.</a:t>
              </a:r>
              <a:r>
                <a:rPr lang="en-ID" sz="3600" b="1" spc="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ua</a:t>
              </a:r>
              <a:r>
                <a:rPr lang="en-ID" sz="3600" b="1" dirty="0" err="1">
                  <a:solidFill>
                    <a:schemeClr val="accent3"/>
                  </a:solidFill>
                  <a:latin typeface="Calibri"/>
                  <a:cs typeface="Calibri"/>
                </a:rPr>
                <a:t>li</a:t>
              </a:r>
              <a:r>
                <a:rPr lang="en-ID" sz="3600" b="1" spc="-30" dirty="0" err="1">
                  <a:solidFill>
                    <a:schemeClr val="accent3"/>
                  </a:solidFill>
                  <a:latin typeface="Calibri"/>
                  <a:cs typeface="Calibri"/>
                </a:rPr>
                <a:t>t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as</a:t>
              </a:r>
              <a:r>
                <a:rPr lang="en-ID" sz="3600" b="1" spc="-15" dirty="0">
                  <a:solidFill>
                    <a:schemeClr val="accent3"/>
                  </a:solidFill>
                  <a:latin typeface="Calibri"/>
                  <a:cs typeface="Calibri"/>
                </a:rPr>
                <a:t> SDM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d</a:t>
              </a:r>
              <a:r>
                <a:rPr lang="en-ID" sz="3600" b="1" dirty="0" err="1">
                  <a:solidFill>
                    <a:schemeClr val="accent3"/>
                  </a:solidFill>
                  <a:latin typeface="Calibri"/>
                  <a:cs typeface="Calibri"/>
                </a:rPr>
                <a:t>i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ha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s</a:t>
              </a:r>
              <a:r>
                <a:rPr lang="en-ID" sz="3600" b="1" dirty="0" err="1">
                  <a:solidFill>
                    <a:schemeClr val="accent3"/>
                  </a:solidFill>
                  <a:latin typeface="Calibri"/>
                  <a:cs typeface="Calibri"/>
                </a:rPr>
                <a:t>il</a:t>
              </a:r>
              <a:r>
                <a:rPr lang="en-ID" sz="3600" b="1" spc="-40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spc="-2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n</a:t>
              </a:r>
              <a:r>
                <a:rPr lang="en-ID" sz="3600" b="1" spc="-40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5" dirty="0">
                  <a:solidFill>
                    <a:schemeClr val="accent3"/>
                  </a:solidFill>
                  <a:latin typeface="Calibri"/>
                  <a:cs typeface="Calibri"/>
                </a:rPr>
                <a:t>o</a:t>
              </a:r>
              <a:r>
                <a:rPr lang="en-ID" sz="3600" b="1" dirty="0">
                  <a:solidFill>
                    <a:schemeClr val="accent3"/>
                  </a:solidFill>
                  <a:latin typeface="Calibri"/>
                  <a:cs typeface="Calibri"/>
                </a:rPr>
                <a:t>l</a:t>
              </a:r>
              <a:r>
                <a:rPr lang="en-ID" sz="3600" b="1" spc="-15" dirty="0">
                  <a:solidFill>
                    <a:schemeClr val="accent3"/>
                  </a:solidFill>
                  <a:latin typeface="Calibri"/>
                  <a:cs typeface="Calibri"/>
                </a:rPr>
                <a:t>e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h</a:t>
              </a:r>
              <a:r>
                <a:rPr lang="en-ID" sz="3600" b="1" spc="1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pend</a:t>
              </a:r>
              <a:r>
                <a:rPr lang="en-ID" sz="3600" b="1" spc="-5" dirty="0" err="1">
                  <a:solidFill>
                    <a:schemeClr val="accent3"/>
                  </a:solidFill>
                  <a:latin typeface="Calibri"/>
                  <a:cs typeface="Calibri"/>
                </a:rPr>
                <a:t>i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d</a:t>
              </a:r>
              <a:r>
                <a:rPr lang="en-ID" sz="3600" b="1" spc="-5" dirty="0" err="1">
                  <a:solidFill>
                    <a:schemeClr val="accent3"/>
                  </a:solidFill>
                  <a:latin typeface="Calibri"/>
                  <a:cs typeface="Calibri"/>
                </a:rPr>
                <a:t>i</a:t>
              </a: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an</a:t>
              </a:r>
              <a:r>
                <a:rPr lang="en-ID" sz="3600" b="1" spc="30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35" dirty="0">
                  <a:solidFill>
                    <a:schemeClr val="accent3"/>
                  </a:solidFill>
                  <a:latin typeface="Calibri"/>
                  <a:cs typeface="Calibri"/>
                </a:rPr>
                <a:t>y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15" dirty="0">
                  <a:solidFill>
                    <a:schemeClr val="accent3"/>
                  </a:solidFill>
                  <a:latin typeface="Calibri"/>
                  <a:cs typeface="Calibri"/>
                </a:rPr>
                <a:t>n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g</a:t>
              </a:r>
              <a:r>
                <a:rPr lang="en-ID" sz="3600" b="1" spc="-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ber</a:t>
              </a: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u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ali</a:t>
              </a:r>
              <a:r>
                <a:rPr lang="en-ID" sz="3600" b="1" spc="-25" dirty="0" err="1">
                  <a:solidFill>
                    <a:schemeClr val="accent3"/>
                  </a:solidFill>
                  <a:latin typeface="Calibri"/>
                  <a:cs typeface="Calibri"/>
                </a:rPr>
                <a:t>t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s</a:t>
              </a:r>
              <a:r>
                <a:rPr lang="en-ID" sz="3600" b="1" spc="-5" dirty="0">
                  <a:solidFill>
                    <a:schemeClr val="accent3"/>
                  </a:solidFill>
                  <a:latin typeface="Calibri"/>
                  <a:cs typeface="Calibri"/>
                </a:rPr>
                <a:t>.</a:t>
              </a:r>
              <a:endParaRPr lang="en-ID" sz="3600" b="1" dirty="0">
                <a:solidFill>
                  <a:schemeClr val="accent3"/>
                </a:solidFill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47"/>
                </a:spcBef>
              </a:pPr>
              <a:endParaRPr lang="en-ID" sz="3600" b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  <a:p>
              <a:pPr marL="12700" marR="7620">
                <a:lnSpc>
                  <a:spcPct val="98700"/>
                </a:lnSpc>
              </a:pPr>
              <a:r>
                <a:rPr lang="en-ID" sz="3600" b="1" u="heavy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Me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n</a:t>
              </a:r>
              <a:r>
                <a:rPr lang="en-ID" sz="3600" b="1" u="heavy" spc="-5" dirty="0" err="1">
                  <a:solidFill>
                    <a:schemeClr val="accent3"/>
                  </a:solidFill>
                  <a:latin typeface="Calibri"/>
                  <a:cs typeface="Calibri"/>
                </a:rPr>
                <a:t>g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ha</a:t>
              </a:r>
              <a:r>
                <a:rPr lang="en-ID" sz="3600" b="1" u="heavy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s</a:t>
              </a:r>
              <a:r>
                <a:rPr lang="en-ID" sz="3600" b="1" u="heavy" dirty="0" err="1">
                  <a:solidFill>
                    <a:schemeClr val="accent3"/>
                  </a:solidFill>
                  <a:latin typeface="Calibri"/>
                  <a:cs typeface="Calibri"/>
                </a:rPr>
                <a:t>il</a:t>
              </a:r>
              <a:r>
                <a:rPr lang="en-ID" sz="3600" b="1" u="heavy" spc="-40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an</a:t>
              </a:r>
              <a:r>
                <a:rPr lang="en-ID" sz="3600" b="1" u="heavy" spc="-4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p</a:t>
              </a:r>
              <a:r>
                <a:rPr lang="en-ID" sz="3600" b="1" u="heavy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e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nd</a:t>
              </a:r>
              <a:r>
                <a:rPr lang="en-ID" sz="3600" b="1" u="heavy" dirty="0" err="1">
                  <a:solidFill>
                    <a:schemeClr val="accent3"/>
                  </a:solidFill>
                  <a:latin typeface="Calibri"/>
                  <a:cs typeface="Calibri"/>
                </a:rPr>
                <a:t>i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d</a:t>
              </a:r>
              <a:r>
                <a:rPr lang="en-ID" sz="3600" b="1" u="heavy" dirty="0" err="1">
                  <a:solidFill>
                    <a:schemeClr val="accent3"/>
                  </a:solidFill>
                  <a:latin typeface="Calibri"/>
                  <a:cs typeface="Calibri"/>
                </a:rPr>
                <a:t>i</a:t>
              </a:r>
              <a:r>
                <a:rPr lang="en-ID" sz="3600" b="1" u="heavy" spc="-40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an</a:t>
              </a:r>
              <a:r>
                <a:rPr lang="en-ID" sz="3600" b="1" u="heavy" spc="-30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b</a:t>
              </a:r>
              <a:r>
                <a:rPr lang="en-ID" sz="3600" b="1" u="heavy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er</a:t>
              </a:r>
              <a:r>
                <a:rPr lang="en-ID" sz="3600" b="1" u="heavy" spc="-40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ua</a:t>
              </a:r>
              <a:r>
                <a:rPr lang="en-ID" sz="3600" b="1" u="heavy" dirty="0" err="1">
                  <a:solidFill>
                    <a:schemeClr val="accent3"/>
                  </a:solidFill>
                  <a:latin typeface="Calibri"/>
                  <a:cs typeface="Calibri"/>
                </a:rPr>
                <a:t>li</a:t>
              </a:r>
              <a:r>
                <a:rPr lang="en-ID" sz="3600" b="1" u="heavy" spc="-30" dirty="0" err="1">
                  <a:solidFill>
                    <a:schemeClr val="accent3"/>
                  </a:solidFill>
                  <a:latin typeface="Calibri"/>
                  <a:cs typeface="Calibri"/>
                </a:rPr>
                <a:t>t</a:t>
              </a:r>
              <a:r>
                <a:rPr lang="en-ID" sz="3600" b="1" u="heavy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u="heavy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s</a:t>
              </a:r>
              <a:r>
                <a:rPr lang="en-ID" sz="3600" b="1" spc="-5" dirty="0">
                  <a:solidFill>
                    <a:schemeClr val="accent3"/>
                  </a:solidFill>
                  <a:latin typeface="Calibri"/>
                  <a:cs typeface="Calibri"/>
                </a:rPr>
                <a:t>, </a:t>
              </a:r>
              <a:r>
                <a:rPr lang="en-ID" sz="3600" b="1" dirty="0">
                  <a:solidFill>
                    <a:schemeClr val="accent3"/>
                  </a:solidFill>
                  <a:latin typeface="Calibri"/>
                  <a:cs typeface="Calibri"/>
                </a:rPr>
                <a:t>g</a:t>
              </a:r>
              <a:r>
                <a:rPr lang="en-ID" sz="3600" b="1" spc="-5" dirty="0">
                  <a:solidFill>
                    <a:schemeClr val="accent3"/>
                  </a:solidFill>
                  <a:latin typeface="Calibri"/>
                  <a:cs typeface="Calibri"/>
                </a:rPr>
                <a:t>ur</a:t>
              </a:r>
              <a:r>
                <a:rPr lang="en-ID" sz="3600" b="1" dirty="0">
                  <a:solidFill>
                    <a:schemeClr val="accent3"/>
                  </a:solidFill>
                  <a:latin typeface="Calibri"/>
                  <a:cs typeface="Calibri"/>
                </a:rPr>
                <a:t>u dan orang </a:t>
              </a:r>
              <a:r>
                <a:rPr lang="en-ID" sz="3600" b="1" dirty="0" err="1">
                  <a:solidFill>
                    <a:schemeClr val="accent3"/>
                  </a:solidFill>
                  <a:latin typeface="Calibri"/>
                  <a:cs typeface="Calibri"/>
                </a:rPr>
                <a:t>tua</a:t>
              </a:r>
              <a:r>
                <a:rPr lang="en-ID" sz="3600" b="1" spc="-20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20" dirty="0" err="1">
                  <a:solidFill>
                    <a:schemeClr val="accent3"/>
                  </a:solidFill>
                  <a:latin typeface="Calibri"/>
                  <a:cs typeface="Calibri"/>
                </a:rPr>
                <a:t>me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njadi</a:t>
              </a:r>
              <a:r>
                <a:rPr lang="en-ID" sz="3600" b="1" spc="-10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f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a</a:t>
              </a:r>
              <a:r>
                <a:rPr lang="en-ID" sz="3600" b="1" spc="-20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spc="-25" dirty="0" err="1">
                  <a:solidFill>
                    <a:schemeClr val="accent3"/>
                  </a:solidFill>
                  <a:latin typeface="Calibri"/>
                  <a:cs typeface="Calibri"/>
                </a:rPr>
                <a:t>t</a:t>
              </a:r>
              <a:r>
                <a:rPr lang="en-ID" sz="3600" b="1" spc="-5" dirty="0" err="1">
                  <a:solidFill>
                    <a:schemeClr val="accent3"/>
                  </a:solidFill>
                  <a:latin typeface="Calibri"/>
                  <a:cs typeface="Calibri"/>
                </a:rPr>
                <a:t>o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r</a:t>
              </a:r>
              <a:r>
                <a:rPr lang="en-ID" sz="3600" b="1" spc="5" dirty="0">
                  <a:solidFill>
                    <a:schemeClr val="accent3"/>
                  </a:solidFill>
                  <a:latin typeface="Calibri"/>
                  <a:cs typeface="Calibri"/>
                </a:rPr>
                <a:t> </a:t>
              </a:r>
              <a:r>
                <a:rPr lang="en-ID" sz="3600" b="1" spc="-35" dirty="0" err="1">
                  <a:solidFill>
                    <a:schemeClr val="accent3"/>
                  </a:solidFill>
                  <a:latin typeface="Calibri"/>
                  <a:cs typeface="Calibri"/>
                </a:rPr>
                <a:t>k</a:t>
              </a:r>
              <a:r>
                <a:rPr lang="en-ID" sz="3600" b="1" spc="-15" dirty="0" err="1">
                  <a:solidFill>
                    <a:schemeClr val="accent3"/>
                  </a:solidFill>
                  <a:latin typeface="Calibri"/>
                  <a:cs typeface="Calibri"/>
                </a:rPr>
                <a:t>un</a:t>
              </a:r>
              <a:r>
                <a:rPr lang="en-ID" sz="3600" b="1" spc="-10" dirty="0" err="1">
                  <a:solidFill>
                    <a:schemeClr val="accent3"/>
                  </a:solidFill>
                  <a:latin typeface="Calibri"/>
                  <a:cs typeface="Calibri"/>
                </a:rPr>
                <a:t>ci</a:t>
              </a:r>
              <a:r>
                <a:rPr lang="en-ID" sz="3600" b="1" spc="-5" dirty="0" err="1">
                  <a:solidFill>
                    <a:schemeClr val="accent3"/>
                  </a:solidFill>
                  <a:latin typeface="Calibri"/>
                  <a:cs typeface="Calibri"/>
                </a:rPr>
                <a:t>nya</a:t>
              </a:r>
              <a:r>
                <a:rPr lang="en-ID" sz="3600" b="1" spc="-5" dirty="0">
                  <a:solidFill>
                    <a:schemeClr val="accent3"/>
                  </a:solidFill>
                  <a:latin typeface="Calibri"/>
                  <a:cs typeface="Calibri"/>
                </a:rPr>
                <a:t>.</a:t>
              </a:r>
              <a:endParaRPr lang="en-ID" sz="3600" b="1" dirty="0">
                <a:solidFill>
                  <a:schemeClr val="accent3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00944" y="3620714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8284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1B45C-0777-4EBC-93A8-51FEBFECF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682534"/>
            <a:ext cx="11573197" cy="724247"/>
          </a:xfrm>
        </p:spPr>
        <p:txBody>
          <a:bodyPr/>
          <a:lstStyle/>
          <a:p>
            <a:r>
              <a:rPr lang="en-ID" sz="4400" dirty="0" err="1"/>
              <a:t>Untuk</a:t>
            </a:r>
            <a:r>
              <a:rPr lang="en-ID" sz="4400" dirty="0"/>
              <a:t> SD/MI</a:t>
            </a:r>
          </a:p>
          <a:p>
            <a:endParaRPr lang="en-ID" sz="2400" dirty="0"/>
          </a:p>
          <a:p>
            <a:r>
              <a:rPr lang="en-ID" sz="2400" dirty="0"/>
              <a:t>https://simpandata.kemendikbud.go.id/index.php/a/69GscKjjSDzSzKP?path=%2F</a:t>
            </a:r>
          </a:p>
        </p:txBody>
      </p:sp>
    </p:spTree>
    <p:extLst>
      <p:ext uri="{BB962C8B-B14F-4D97-AF65-F5344CB8AC3E}">
        <p14:creationId xmlns:p14="http://schemas.microsoft.com/office/powerpoint/2010/main" val="188980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88D01CA-9B50-41DE-8491-4B9E8E55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2039938"/>
            <a:ext cx="11572875" cy="723900"/>
          </a:xfrm>
        </p:spPr>
        <p:txBody>
          <a:bodyPr/>
          <a:lstStyle/>
          <a:p>
            <a:r>
              <a:rPr lang="en-ID" b="1" dirty="0" err="1"/>
              <a:t>Kesahihan</a:t>
            </a:r>
            <a:endParaRPr lang="en-ID" b="1" dirty="0"/>
          </a:p>
          <a:p>
            <a:r>
              <a:rPr lang="en-ID" b="1" dirty="0" err="1"/>
              <a:t>Penilaian</a:t>
            </a:r>
            <a:r>
              <a:rPr lang="en-ID" b="1" dirty="0"/>
              <a:t> Hasil </a:t>
            </a:r>
            <a:r>
              <a:rPr lang="en-ID" b="1" dirty="0" err="1"/>
              <a:t>Belajar</a:t>
            </a:r>
            <a:endParaRPr lang="en-ID" b="1" dirty="0"/>
          </a:p>
          <a:p>
            <a:r>
              <a:rPr lang="en-ID" b="1" dirty="0"/>
              <a:t>Di Era </a:t>
            </a:r>
            <a:r>
              <a:rPr lang="en-ID" b="1" dirty="0" err="1"/>
              <a:t>Pandemi</a:t>
            </a:r>
            <a:r>
              <a:rPr lang="en-ID" b="1" dirty="0"/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2886716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E9E063-5F1C-4117-B086-2846E352F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ID" dirty="0" err="1"/>
              <a:t>Realitas</a:t>
            </a:r>
            <a:r>
              <a:rPr lang="en-ID" dirty="0"/>
              <a:t> di </a:t>
            </a:r>
            <a:r>
              <a:rPr lang="en-ID" dirty="0" err="1"/>
              <a:t>Lapangan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3B412-1F43-4B0A-A4C7-211BDE717EA1}"/>
              </a:ext>
            </a:extLst>
          </p:cNvPr>
          <p:cNvSpPr txBox="1"/>
          <p:nvPr/>
        </p:nvSpPr>
        <p:spPr>
          <a:xfrm>
            <a:off x="514350" y="2128838"/>
            <a:ext cx="1055846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D" sz="2400" b="1" dirty="0"/>
              <a:t>Pola A: Anak </a:t>
            </a:r>
            <a:r>
              <a:rPr lang="en-ID" sz="2400" b="1" dirty="0" err="1"/>
              <a:t>mengerjakan</a:t>
            </a:r>
            <a:r>
              <a:rPr lang="en-ID" sz="2400" b="1" dirty="0"/>
              <a:t> </a:t>
            </a:r>
            <a:r>
              <a:rPr lang="en-ID" sz="2400" b="1" dirty="0" err="1"/>
              <a:t>sendiri</a:t>
            </a:r>
            <a:r>
              <a:rPr lang="en-ID" sz="2400" b="1" dirty="0"/>
              <a:t> </a:t>
            </a:r>
            <a:r>
              <a:rPr lang="en-ID" sz="2400" b="1" dirty="0" err="1"/>
              <a:t>dengan</a:t>
            </a:r>
            <a:r>
              <a:rPr lang="en-ID" sz="2400" b="1" dirty="0"/>
              <a:t> </a:t>
            </a:r>
            <a:r>
              <a:rPr lang="en-ID" sz="2400" b="1" dirty="0" err="1"/>
              <a:t>didampingi</a:t>
            </a:r>
            <a:r>
              <a:rPr lang="en-ID" sz="2400" b="1" dirty="0"/>
              <a:t> orang </a:t>
            </a:r>
            <a:r>
              <a:rPr lang="en-ID" sz="2400" b="1" dirty="0" err="1"/>
              <a:t>tua</a:t>
            </a:r>
            <a:r>
              <a:rPr lang="en-ID" sz="2400" b="1" dirty="0"/>
              <a:t>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D" sz="2400" b="1" dirty="0"/>
              <a:t>Pola B: Anak </a:t>
            </a:r>
            <a:r>
              <a:rPr lang="en-ID" sz="2400" b="1" dirty="0" err="1"/>
              <a:t>mengerjakan</a:t>
            </a:r>
            <a:r>
              <a:rPr lang="en-ID" sz="2400" b="1" dirty="0"/>
              <a:t> </a:t>
            </a:r>
            <a:r>
              <a:rPr lang="en-ID" sz="2400" b="1" dirty="0" err="1"/>
              <a:t>sendiri</a:t>
            </a:r>
            <a:r>
              <a:rPr lang="en-ID" sz="2400" b="1" dirty="0"/>
              <a:t> </a:t>
            </a:r>
            <a:r>
              <a:rPr lang="en-ID" sz="2400" b="1" dirty="0" err="1"/>
              <a:t>dengan</a:t>
            </a:r>
            <a:r>
              <a:rPr lang="en-ID" sz="2400" b="1" dirty="0"/>
              <a:t> </a:t>
            </a:r>
            <a:r>
              <a:rPr lang="en-ID" sz="2400" b="1" dirty="0" err="1"/>
              <a:t>didampingi</a:t>
            </a:r>
            <a:r>
              <a:rPr lang="en-ID" sz="2400" b="1" dirty="0"/>
              <a:t> guru;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D" sz="2400" b="1" dirty="0"/>
              <a:t>Pola C: Anak </a:t>
            </a:r>
            <a:r>
              <a:rPr lang="en-ID" sz="2400" b="1" dirty="0" err="1"/>
              <a:t>mengerjakan</a:t>
            </a:r>
            <a:r>
              <a:rPr lang="en-ID" sz="2400" b="1" dirty="0"/>
              <a:t> </a:t>
            </a:r>
            <a:r>
              <a:rPr lang="en-ID" sz="2400" b="1" dirty="0" err="1"/>
              <a:t>sendiri</a:t>
            </a:r>
            <a:r>
              <a:rPr lang="en-ID" sz="2400" b="1" dirty="0"/>
              <a:t> </a:t>
            </a:r>
            <a:r>
              <a:rPr lang="en-ID" sz="2400" b="1" dirty="0" err="1"/>
              <a:t>tanda</a:t>
            </a:r>
            <a:r>
              <a:rPr lang="en-ID" sz="2400" b="1" dirty="0"/>
              <a:t> </a:t>
            </a:r>
            <a:r>
              <a:rPr lang="en-ID" sz="2400" b="1" dirty="0" err="1"/>
              <a:t>ada</a:t>
            </a:r>
            <a:r>
              <a:rPr lang="en-ID" sz="2400" b="1" dirty="0"/>
              <a:t> yang </a:t>
            </a:r>
            <a:r>
              <a:rPr lang="en-ID" sz="2400" b="1" dirty="0" err="1"/>
              <a:t>mendampingi</a:t>
            </a:r>
            <a:r>
              <a:rPr lang="en-ID" sz="2400" b="1" dirty="0"/>
              <a:t>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ID" sz="2400" b="1" dirty="0"/>
              <a:t>Pola D: Anak </a:t>
            </a:r>
            <a:r>
              <a:rPr lang="en-ID" sz="2400" b="1" dirty="0" err="1"/>
              <a:t>hanya</a:t>
            </a:r>
            <a:r>
              <a:rPr lang="en-ID" sz="2400" b="1" dirty="0"/>
              <a:t> </a:t>
            </a:r>
            <a:r>
              <a:rPr lang="en-ID" sz="2400" b="1" dirty="0" err="1"/>
              <a:t>menyaksikan</a:t>
            </a:r>
            <a:r>
              <a:rPr lang="en-ID" sz="2400" b="1" dirty="0"/>
              <a:t> </a:t>
            </a:r>
            <a:r>
              <a:rPr lang="en-ID" sz="2400" b="1" dirty="0" err="1"/>
              <a:t>saja</a:t>
            </a:r>
            <a:r>
              <a:rPr lang="en-ID" sz="2400" b="1" dirty="0"/>
              <a:t> orang </a:t>
            </a:r>
            <a:r>
              <a:rPr lang="en-ID" sz="2400" b="1" dirty="0" err="1"/>
              <a:t>tua</a:t>
            </a:r>
            <a:r>
              <a:rPr lang="en-ID" sz="2400" b="1" dirty="0"/>
              <a:t> </a:t>
            </a:r>
            <a:r>
              <a:rPr lang="en-ID" sz="2400" b="1" dirty="0" err="1"/>
              <a:t>membantu</a:t>
            </a:r>
            <a:r>
              <a:rPr lang="en-ID" sz="2400" b="1" dirty="0"/>
              <a:t> </a:t>
            </a:r>
            <a:r>
              <a:rPr lang="en-ID" sz="2400" b="1" dirty="0" err="1"/>
              <a:t>penuh</a:t>
            </a:r>
            <a:r>
              <a:rPr lang="en-ID" sz="2400" b="1" dirty="0"/>
              <a:t> </a:t>
            </a:r>
            <a:r>
              <a:rPr lang="en-ID" sz="2400" b="1" dirty="0" err="1"/>
              <a:t>dalam</a:t>
            </a:r>
            <a:r>
              <a:rPr lang="en-ID" sz="2400" b="1" dirty="0"/>
              <a:t> </a:t>
            </a:r>
            <a:r>
              <a:rPr lang="en-ID" sz="2400" b="1" dirty="0" err="1"/>
              <a:t>mengerjakan</a:t>
            </a:r>
            <a:r>
              <a:rPr lang="en-ID" sz="2400" b="1" dirty="0"/>
              <a:t> </a:t>
            </a:r>
            <a:r>
              <a:rPr lang="en-ID" sz="2400" b="1" dirty="0" err="1"/>
              <a:t>tugas</a:t>
            </a:r>
            <a:r>
              <a:rPr lang="en-ID" sz="2400" b="1" dirty="0"/>
              <a:t>/</a:t>
            </a:r>
            <a:r>
              <a:rPr lang="en-ID" sz="2400" b="1" dirty="0" err="1"/>
              <a:t>soal</a:t>
            </a:r>
            <a:r>
              <a:rPr lang="en-ID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03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E9E063-5F1C-4117-B086-2846E352F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ID" dirty="0" err="1"/>
              <a:t>Realitas</a:t>
            </a:r>
            <a:r>
              <a:rPr lang="en-ID" dirty="0"/>
              <a:t> di </a:t>
            </a:r>
            <a:r>
              <a:rPr lang="en-ID" dirty="0" err="1"/>
              <a:t>Lapangan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3B412-1F43-4B0A-A4C7-211BDE717EA1}"/>
              </a:ext>
            </a:extLst>
          </p:cNvPr>
          <p:cNvSpPr txBox="1"/>
          <p:nvPr/>
        </p:nvSpPr>
        <p:spPr>
          <a:xfrm>
            <a:off x="514350" y="1000122"/>
            <a:ext cx="10558463" cy="539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ID" sz="2400" b="1" u="sng" dirty="0" err="1">
                <a:solidFill>
                  <a:srgbClr val="0070C0"/>
                </a:solidFill>
              </a:rPr>
              <a:t>Sering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mendengar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keluhan</a:t>
            </a:r>
            <a:r>
              <a:rPr lang="en-ID" sz="2400" b="1" u="sng" dirty="0">
                <a:solidFill>
                  <a:srgbClr val="0070C0"/>
                </a:solidFill>
              </a:rPr>
              <a:t> orang </a:t>
            </a:r>
            <a:r>
              <a:rPr lang="en-ID" sz="2400" b="1" u="sng" dirty="0" err="1">
                <a:solidFill>
                  <a:srgbClr val="0070C0"/>
                </a:solidFill>
              </a:rPr>
              <a:t>tua</a:t>
            </a:r>
            <a:r>
              <a:rPr lang="en-ID" sz="2400" b="1" u="sng" dirty="0">
                <a:solidFill>
                  <a:srgbClr val="0070C0"/>
                </a:solidFill>
              </a:rPr>
              <a:t>:</a:t>
            </a:r>
            <a:r>
              <a:rPr lang="en-ID" sz="2400" b="1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sz="2400" b="1" dirty="0"/>
              <a:t>“</a:t>
            </a:r>
            <a:r>
              <a:rPr lang="en-ID" sz="2400" b="1" dirty="0" err="1"/>
              <a:t>Ini</a:t>
            </a:r>
            <a:r>
              <a:rPr lang="en-ID" sz="2400" b="1" dirty="0"/>
              <a:t> </a:t>
            </a:r>
            <a:r>
              <a:rPr lang="en-ID" sz="2400" b="1" dirty="0" err="1"/>
              <a:t>saya</a:t>
            </a:r>
            <a:r>
              <a:rPr lang="en-ID" sz="2400" b="1" dirty="0"/>
              <a:t> </a:t>
            </a:r>
            <a:r>
              <a:rPr lang="en-ID" sz="2400" b="1" dirty="0" err="1"/>
              <a:t>keburu</a:t>
            </a:r>
            <a:r>
              <a:rPr lang="en-ID" sz="2400" b="1" dirty="0"/>
              <a:t> </a:t>
            </a:r>
            <a:r>
              <a:rPr lang="en-ID" sz="2400" b="1" dirty="0" err="1"/>
              <a:t>pulang</a:t>
            </a:r>
            <a:r>
              <a:rPr lang="en-ID" sz="2400" b="1" dirty="0"/>
              <a:t>, </a:t>
            </a:r>
            <a:r>
              <a:rPr lang="en-ID" sz="2400" b="1" dirty="0" err="1"/>
              <a:t>mau</a:t>
            </a:r>
            <a:r>
              <a:rPr lang="en-ID" sz="2400" b="1" dirty="0"/>
              <a:t> </a:t>
            </a:r>
            <a:r>
              <a:rPr lang="en-ID" sz="2400" b="1" dirty="0" err="1"/>
              <a:t>membantu</a:t>
            </a:r>
            <a:r>
              <a:rPr lang="en-ID" sz="2400" b="1" dirty="0"/>
              <a:t> </a:t>
            </a:r>
            <a:r>
              <a:rPr lang="en-ID" sz="2400" b="1" dirty="0" err="1"/>
              <a:t>anak</a:t>
            </a:r>
            <a:r>
              <a:rPr lang="en-ID" sz="2400" b="1" dirty="0"/>
              <a:t> </a:t>
            </a:r>
            <a:r>
              <a:rPr lang="en-ID" sz="2400" b="1" dirty="0" err="1"/>
              <a:t>mengerjakan</a:t>
            </a:r>
            <a:r>
              <a:rPr lang="en-ID" sz="2400" b="1" dirty="0"/>
              <a:t> </a:t>
            </a:r>
            <a:r>
              <a:rPr lang="en-ID" sz="2400" b="1" dirty="0" err="1"/>
              <a:t>tugas</a:t>
            </a:r>
            <a:r>
              <a:rPr lang="en-ID" sz="2400" b="1" dirty="0"/>
              <a:t>/</a:t>
            </a:r>
            <a:r>
              <a:rPr lang="en-ID" sz="2400" b="1" dirty="0" err="1"/>
              <a:t>soal</a:t>
            </a:r>
            <a:r>
              <a:rPr lang="en-ID" sz="2400" b="1" dirty="0"/>
              <a:t>”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sz="2400" b="1" dirty="0"/>
              <a:t>“Hari </a:t>
            </a:r>
            <a:r>
              <a:rPr lang="en-ID" sz="2400" b="1" dirty="0" err="1"/>
              <a:t>ini</a:t>
            </a:r>
            <a:r>
              <a:rPr lang="en-ID" sz="2400" b="1" dirty="0"/>
              <a:t> </a:t>
            </a:r>
            <a:r>
              <a:rPr lang="en-ID" sz="2400" b="1" dirty="0" err="1"/>
              <a:t>saya</a:t>
            </a:r>
            <a:r>
              <a:rPr lang="en-ID" sz="2400" b="1" dirty="0"/>
              <a:t> </a:t>
            </a:r>
            <a:r>
              <a:rPr lang="en-ID" sz="2400" b="1" dirty="0" err="1"/>
              <a:t>capek</a:t>
            </a:r>
            <a:r>
              <a:rPr lang="en-ID" sz="2400" b="1" dirty="0"/>
              <a:t> </a:t>
            </a:r>
            <a:r>
              <a:rPr lang="en-ID" sz="2400" b="1" dirty="0" err="1"/>
              <a:t>sekali</a:t>
            </a:r>
            <a:r>
              <a:rPr lang="en-ID" sz="2400" b="1" dirty="0"/>
              <a:t> </a:t>
            </a:r>
            <a:r>
              <a:rPr lang="en-ID" sz="2400" b="1" dirty="0" err="1"/>
              <a:t>membantu</a:t>
            </a:r>
            <a:r>
              <a:rPr lang="en-ID" sz="2400" b="1" dirty="0"/>
              <a:t> </a:t>
            </a:r>
            <a:r>
              <a:rPr lang="en-ID" sz="2400" b="1" dirty="0" err="1"/>
              <a:t>anak</a:t>
            </a:r>
            <a:r>
              <a:rPr lang="en-ID" sz="2400" b="1" dirty="0"/>
              <a:t> </a:t>
            </a:r>
            <a:r>
              <a:rPr lang="en-ID" sz="2400" b="1" dirty="0" err="1"/>
              <a:t>mengerjakan</a:t>
            </a:r>
            <a:r>
              <a:rPr lang="en-ID" sz="2400" b="1" dirty="0"/>
              <a:t> </a:t>
            </a:r>
            <a:r>
              <a:rPr lang="en-ID" sz="2400" b="1" dirty="0" err="1"/>
              <a:t>tugas</a:t>
            </a:r>
            <a:r>
              <a:rPr lang="en-ID" sz="2400" b="1" dirty="0"/>
              <a:t>/</a:t>
            </a:r>
            <a:r>
              <a:rPr lang="en-ID" sz="2400" b="1" dirty="0" err="1"/>
              <a:t>soal</a:t>
            </a:r>
            <a:r>
              <a:rPr lang="en-ID" sz="2400" b="1" dirty="0"/>
              <a:t>”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sz="2400" b="1" dirty="0"/>
              <a:t>“</a:t>
            </a:r>
            <a:r>
              <a:rPr lang="en-ID" sz="2400" b="1" dirty="0" err="1"/>
              <a:t>Waduh</a:t>
            </a:r>
            <a:r>
              <a:rPr lang="en-ID" sz="2400" b="1" dirty="0"/>
              <a:t>, </a:t>
            </a:r>
            <a:r>
              <a:rPr lang="en-ID" sz="2400" b="1" dirty="0" err="1"/>
              <a:t>saya</a:t>
            </a:r>
            <a:r>
              <a:rPr lang="en-ID" sz="2400" b="1" dirty="0"/>
              <a:t> </a:t>
            </a:r>
            <a:r>
              <a:rPr lang="en-ID" sz="2400" b="1" dirty="0" err="1"/>
              <a:t>tidak</a:t>
            </a:r>
            <a:r>
              <a:rPr lang="en-ID" sz="2400" b="1" dirty="0"/>
              <a:t> </a:t>
            </a:r>
            <a:r>
              <a:rPr lang="en-ID" sz="2400" b="1" dirty="0" err="1"/>
              <a:t>bisa</a:t>
            </a:r>
            <a:r>
              <a:rPr lang="en-ID" sz="2400" b="1" dirty="0"/>
              <a:t> </a:t>
            </a:r>
            <a:r>
              <a:rPr lang="en-ID" sz="2400" b="1" dirty="0" err="1"/>
              <a:t>membantu</a:t>
            </a:r>
            <a:r>
              <a:rPr lang="en-ID" sz="2400" b="1" dirty="0"/>
              <a:t> </a:t>
            </a:r>
            <a:r>
              <a:rPr lang="en-ID" sz="2400" b="1" dirty="0" err="1"/>
              <a:t>anak</a:t>
            </a:r>
            <a:r>
              <a:rPr lang="en-ID" sz="2400" b="1" dirty="0"/>
              <a:t> </a:t>
            </a:r>
            <a:r>
              <a:rPr lang="en-ID" sz="2400" b="1" dirty="0" err="1"/>
              <a:t>mengerjakan</a:t>
            </a:r>
            <a:r>
              <a:rPr lang="en-ID" sz="2400" b="1" dirty="0"/>
              <a:t> </a:t>
            </a:r>
            <a:r>
              <a:rPr lang="en-ID" sz="2400" b="1" dirty="0" err="1"/>
              <a:t>tugas</a:t>
            </a:r>
            <a:r>
              <a:rPr lang="en-ID" sz="2400" b="1" dirty="0"/>
              <a:t>/</a:t>
            </a:r>
            <a:r>
              <a:rPr lang="en-ID" sz="2400" b="1" dirty="0" err="1"/>
              <a:t>soal</a:t>
            </a:r>
            <a:r>
              <a:rPr lang="en-ID" sz="2400" b="1" dirty="0"/>
              <a:t>, </a:t>
            </a:r>
            <a:r>
              <a:rPr lang="en-ID" sz="2400" b="1" dirty="0" err="1"/>
              <a:t>saya</a:t>
            </a:r>
            <a:r>
              <a:rPr lang="en-ID" sz="2400" b="1" dirty="0"/>
              <a:t> </a:t>
            </a:r>
            <a:r>
              <a:rPr lang="en-ID" sz="2400" b="1" dirty="0" err="1"/>
              <a:t>akhirnya</a:t>
            </a:r>
            <a:r>
              <a:rPr lang="en-ID" sz="2400" b="1" dirty="0"/>
              <a:t> </a:t>
            </a:r>
            <a:r>
              <a:rPr lang="en-ID" sz="2400" b="1" dirty="0" err="1"/>
              <a:t>tanya</a:t>
            </a:r>
            <a:r>
              <a:rPr lang="en-ID" sz="2400" b="1" dirty="0"/>
              <a:t> </a:t>
            </a:r>
            <a:r>
              <a:rPr lang="en-ID" sz="2400" b="1" dirty="0" err="1"/>
              <a:t>ke</a:t>
            </a:r>
            <a:r>
              <a:rPr lang="en-ID" sz="2400" b="1" dirty="0"/>
              <a:t> </a:t>
            </a:r>
            <a:r>
              <a:rPr lang="en-ID" sz="2400" b="1" dirty="0" err="1"/>
              <a:t>bapak</a:t>
            </a:r>
            <a:r>
              <a:rPr lang="en-ID" sz="2400" b="1" dirty="0"/>
              <a:t>/</a:t>
            </a:r>
            <a:r>
              <a:rPr lang="en-ID" sz="2400" b="1" dirty="0" err="1"/>
              <a:t>ibu</a:t>
            </a:r>
            <a:r>
              <a:rPr lang="en-ID" sz="2400" b="1" dirty="0"/>
              <a:t> guru”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ID" sz="2400" b="1" u="sng" dirty="0">
                <a:solidFill>
                  <a:srgbClr val="0070C0"/>
                </a:solidFill>
              </a:rPr>
              <a:t>Jadi, yang paling </a:t>
            </a:r>
            <a:r>
              <a:rPr lang="en-ID" sz="2400" b="1" u="sng" dirty="0" err="1">
                <a:solidFill>
                  <a:srgbClr val="0070C0"/>
                </a:solidFill>
              </a:rPr>
              <a:t>banyak</a:t>
            </a:r>
            <a:r>
              <a:rPr lang="en-ID" sz="2400" b="1" u="sng" dirty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ID" sz="2400" b="1" u="sng" dirty="0">
                <a:solidFill>
                  <a:srgbClr val="0070C0"/>
                </a:solidFill>
              </a:rPr>
              <a:t>Pola D: Anak </a:t>
            </a:r>
            <a:r>
              <a:rPr lang="en-ID" sz="2400" b="1" u="sng" dirty="0" err="1">
                <a:solidFill>
                  <a:srgbClr val="0070C0"/>
                </a:solidFill>
              </a:rPr>
              <a:t>hanya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menyaksikan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saja</a:t>
            </a:r>
            <a:r>
              <a:rPr lang="en-ID" sz="2400" b="1" u="sng" dirty="0">
                <a:solidFill>
                  <a:srgbClr val="0070C0"/>
                </a:solidFill>
              </a:rPr>
              <a:t> orang </a:t>
            </a:r>
            <a:r>
              <a:rPr lang="en-ID" sz="2400" b="1" u="sng" dirty="0" err="1">
                <a:solidFill>
                  <a:srgbClr val="0070C0"/>
                </a:solidFill>
              </a:rPr>
              <a:t>tua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membantu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penuh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dalam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mengerjakan</a:t>
            </a:r>
            <a:r>
              <a:rPr lang="en-ID" sz="2400" b="1" u="sng" dirty="0">
                <a:solidFill>
                  <a:srgbClr val="0070C0"/>
                </a:solidFill>
              </a:rPr>
              <a:t> </a:t>
            </a:r>
            <a:r>
              <a:rPr lang="en-ID" sz="2400" b="1" u="sng" dirty="0" err="1">
                <a:solidFill>
                  <a:srgbClr val="0070C0"/>
                </a:solidFill>
              </a:rPr>
              <a:t>tugas</a:t>
            </a:r>
            <a:r>
              <a:rPr lang="en-ID" sz="2400" b="1" u="sng" dirty="0">
                <a:solidFill>
                  <a:srgbClr val="0070C0"/>
                </a:solidFill>
              </a:rPr>
              <a:t>/</a:t>
            </a:r>
            <a:r>
              <a:rPr lang="en-ID" sz="2400" b="1" u="sng" dirty="0" err="1">
                <a:solidFill>
                  <a:srgbClr val="0070C0"/>
                </a:solidFill>
              </a:rPr>
              <a:t>soal</a:t>
            </a:r>
            <a:r>
              <a:rPr lang="en-ID" sz="2400" b="1" u="sng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72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31AFE-7880-4095-AA76-2BED6B69FAA8}"/>
              </a:ext>
            </a:extLst>
          </p:cNvPr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991483-56A2-44DA-B419-8815AA6055B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4A83A3-590E-4507-87C4-1C9DCFFBED6D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4A1985-8821-45E2-AA41-E44DF08E797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59DD21-5F09-4F49-8480-B1EF47A739A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DCBB2C-20E2-42BC-AF38-FAB607ED5C4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9B874C-F7C9-4225-995C-624812CF026D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reeform 10">
            <a:extLst>
              <a:ext uri="{FF2B5EF4-FFF2-40B4-BE49-F238E27FC236}">
                <a16:creationId xmlns:a16="http://schemas.microsoft.com/office/drawing/2014/main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229090" y="75047"/>
            <a:ext cx="11733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Era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Pandemi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ini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siswa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lebih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membutuhkan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asesmen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tentang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kebiasaannya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sehari-hari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,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sehingga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guru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bersama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orang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tua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bisa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memperbaiki</a:t>
            </a:r>
            <a:r>
              <a:rPr lang="en-US" altLang="ko-KR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karakternya</a:t>
            </a:r>
            <a:endParaRPr lang="ko-KR" altLang="en-US" sz="36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DD5F7-A217-4F1A-9801-1370F040694C}"/>
              </a:ext>
            </a:extLst>
          </p:cNvPr>
          <p:cNvSpPr txBox="1"/>
          <p:nvPr/>
        </p:nvSpPr>
        <p:spPr>
          <a:xfrm>
            <a:off x="2712106" y="2338013"/>
            <a:ext cx="4384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altLang="ko-KR" sz="1600" dirty="0">
                <a:cs typeface="Arial" pitchFamily="34" charset="0"/>
              </a:rPr>
              <a:t>Agar guru </a:t>
            </a:r>
            <a:r>
              <a:rPr lang="en-US" altLang="ko-KR" sz="1600" dirty="0" err="1">
                <a:cs typeface="Arial" pitchFamily="34" charset="0"/>
              </a:rPr>
              <a:t>dapat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menentukan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kompetensi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apa</a:t>
            </a:r>
            <a:r>
              <a:rPr lang="en-US" altLang="ko-KR" sz="1600" dirty="0">
                <a:cs typeface="Arial" pitchFamily="34" charset="0"/>
              </a:rPr>
              <a:t> yang </a:t>
            </a:r>
            <a:r>
              <a:rPr lang="en-US" altLang="ko-KR" sz="1600" dirty="0" err="1">
                <a:cs typeface="Arial" pitchFamily="34" charset="0"/>
              </a:rPr>
              <a:t>dikembangkan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kpd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siswanya</a:t>
            </a:r>
            <a:r>
              <a:rPr lang="en-US" altLang="ko-KR" sz="1600" dirty="0">
                <a:cs typeface="Arial" pitchFamily="34" charset="0"/>
              </a:rPr>
              <a:t> agar </a:t>
            </a:r>
            <a:r>
              <a:rPr lang="en-US" altLang="ko-KR" sz="1600" dirty="0" err="1">
                <a:cs typeface="Arial" pitchFamily="34" charset="0"/>
              </a:rPr>
              <a:t>sesuai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dengan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kebutuhannya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dalam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kehidupan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sehari-hari</a:t>
            </a:r>
            <a:endParaRPr lang="en-US" altLang="ko-KR" sz="1600" dirty="0">
              <a:cs typeface="Arial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altLang="ko-KR" sz="1600" dirty="0">
                <a:cs typeface="Arial" pitchFamily="34" charset="0"/>
              </a:rPr>
              <a:t>Agar guru </a:t>
            </a:r>
            <a:r>
              <a:rPr lang="en-US" altLang="ko-KR" sz="1600" dirty="0" err="1">
                <a:cs typeface="Arial" pitchFamily="34" charset="0"/>
              </a:rPr>
              <a:t>memahami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penyebab-penyebab</a:t>
            </a:r>
            <a:r>
              <a:rPr lang="en-US" altLang="ko-KR" sz="1600" dirty="0">
                <a:cs typeface="Arial" pitchFamily="34" charset="0"/>
              </a:rPr>
              <a:t> yang </a:t>
            </a:r>
            <a:r>
              <a:rPr lang="en-US" altLang="ko-KR" sz="1600" dirty="0" err="1">
                <a:cs typeface="Arial" pitchFamily="34" charset="0"/>
              </a:rPr>
              <a:t>menghambat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berkembangan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potensi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siswa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E5C17-951B-48C6-B082-1E4E4C42AC66}"/>
              </a:ext>
            </a:extLst>
          </p:cNvPr>
          <p:cNvSpPr txBox="1"/>
          <p:nvPr/>
        </p:nvSpPr>
        <p:spPr>
          <a:xfrm>
            <a:off x="2836124" y="4563743"/>
            <a:ext cx="438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sz="1600" dirty="0">
                <a:cs typeface="Arial" pitchFamily="34" charset="0"/>
              </a:rPr>
              <a:t>Guru </a:t>
            </a:r>
            <a:r>
              <a:rPr lang="en-US" altLang="ko-KR" sz="1600" dirty="0" err="1">
                <a:cs typeface="Arial" pitchFamily="34" charset="0"/>
              </a:rPr>
              <a:t>dapat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membantu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siswa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dalam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mengatasi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masalahnya</a:t>
            </a:r>
            <a:r>
              <a:rPr lang="en-US" altLang="ko-KR" sz="1600" dirty="0">
                <a:cs typeface="Arial" pitchFamily="34" charset="0"/>
              </a:rPr>
              <a:t> (malas, </a:t>
            </a:r>
            <a:r>
              <a:rPr lang="en-US" altLang="ko-KR" sz="1600" dirty="0" err="1">
                <a:cs typeface="Arial" pitchFamily="34" charset="0"/>
              </a:rPr>
              <a:t>putus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asa</a:t>
            </a:r>
            <a:r>
              <a:rPr lang="en-US" altLang="ko-KR" sz="1600" dirty="0">
                <a:cs typeface="Arial" pitchFamily="34" charset="0"/>
              </a:rPr>
              <a:t>, </a:t>
            </a:r>
            <a:r>
              <a:rPr lang="en-US" altLang="ko-KR" sz="1600" dirty="0" err="1">
                <a:cs typeface="Arial" pitchFamily="34" charset="0"/>
              </a:rPr>
              <a:t>bingung</a:t>
            </a:r>
            <a:r>
              <a:rPr lang="en-US" altLang="ko-KR" sz="1600" dirty="0">
                <a:cs typeface="Arial" pitchFamily="34" charset="0"/>
              </a:rPr>
              <a:t>, stress)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sz="1600" dirty="0">
                <a:cs typeface="Arial" pitchFamily="34" charset="0"/>
              </a:rPr>
              <a:t>Guru </a:t>
            </a:r>
            <a:r>
              <a:rPr lang="en-US" altLang="ko-KR" sz="1600" dirty="0" err="1">
                <a:cs typeface="Arial" pitchFamily="34" charset="0"/>
              </a:rPr>
              <a:t>dapat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menentukan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bagaimana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kolaborasi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dapat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dilakukan</a:t>
            </a:r>
            <a:r>
              <a:rPr lang="en-US" altLang="ko-KR" sz="1600" dirty="0">
                <a:cs typeface="Arial" pitchFamily="34" charset="0"/>
              </a:rPr>
              <a:t>, orang </a:t>
            </a:r>
            <a:r>
              <a:rPr lang="en-US" altLang="ko-KR" sz="1600" dirty="0" err="1">
                <a:cs typeface="Arial" pitchFamily="34" charset="0"/>
              </a:rPr>
              <a:t>tua</a:t>
            </a:r>
            <a:r>
              <a:rPr lang="en-US" altLang="ko-KR" sz="1600" dirty="0">
                <a:cs typeface="Arial" pitchFamily="34" charset="0"/>
              </a:rPr>
              <a:t>, guru BK, </a:t>
            </a:r>
            <a:r>
              <a:rPr lang="en-US" altLang="ko-KR" sz="1600" dirty="0" err="1">
                <a:cs typeface="Arial" pitchFamily="34" charset="0"/>
              </a:rPr>
              <a:t>Psikolog</a:t>
            </a:r>
            <a:r>
              <a:rPr lang="en-US" altLang="ko-KR" sz="1600" dirty="0">
                <a:cs typeface="Arial" pitchFamily="34" charset="0"/>
              </a:rPr>
              <a:t>, </a:t>
            </a:r>
            <a:r>
              <a:rPr lang="en-US" altLang="ko-KR" sz="1600" dirty="0" err="1">
                <a:cs typeface="Arial" pitchFamily="34" charset="0"/>
              </a:rPr>
              <a:t>Kepala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Sekolah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150D-7E7C-491C-916D-B48770E7A9D3}"/>
              </a:ext>
            </a:extLst>
          </p:cNvPr>
          <p:cNvSpPr txBox="1"/>
          <p:nvPr/>
        </p:nvSpPr>
        <p:spPr>
          <a:xfrm>
            <a:off x="532486" y="2279606"/>
            <a:ext cx="218855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 err="1">
                <a:solidFill>
                  <a:schemeClr val="accent4"/>
                </a:solidFill>
                <a:cs typeface="Arial" pitchFamily="34" charset="0"/>
              </a:rPr>
              <a:t>Mengenali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GB" altLang="ko-KR" sz="2800" dirty="0" err="1">
                <a:solidFill>
                  <a:schemeClr val="accent4"/>
                </a:solidFill>
                <a:cs typeface="Arial" pitchFamily="34" charset="0"/>
              </a:rPr>
              <a:t>kompetensi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 minimum </a:t>
            </a:r>
            <a:r>
              <a:rPr lang="en-GB" altLang="ko-KR" sz="2800" dirty="0" err="1">
                <a:solidFill>
                  <a:schemeClr val="accent4"/>
                </a:solidFill>
                <a:cs typeface="Arial" pitchFamily="34" charset="0"/>
              </a:rPr>
              <a:t>siswa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785-B9B3-4499-9668-474405C9ABCD}"/>
              </a:ext>
            </a:extLst>
          </p:cNvPr>
          <p:cNvSpPr txBox="1"/>
          <p:nvPr/>
        </p:nvSpPr>
        <p:spPr>
          <a:xfrm>
            <a:off x="585483" y="4515750"/>
            <a:ext cx="212662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Memahami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bagaimana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karakter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siswa</a:t>
            </a:r>
            <a:endParaRPr lang="en-GB" altLang="ko-KR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25">
            <a:extLst>
              <a:ext uri="{FF2B5EF4-FFF2-40B4-BE49-F238E27FC236}">
                <a16:creationId xmlns:a16="http://schemas.microsoft.com/office/drawing/2014/main" id="{2A195617-8C33-4516-AA94-DEABA42B6273}"/>
              </a:ext>
            </a:extLst>
          </p:cNvPr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300C03-56F7-4199-896D-9561814F75B8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4A809B-1731-4412-8C04-9FA8D03C146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E9AB0D-7577-4DA7-A6B0-686C2988B69F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4692C2-AC80-49DD-BEC0-C32C001A2158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10160-F85C-4AEB-95B0-26D1CD53DF84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3CA08F-845A-421F-BF37-FA351150F82E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F61E43-FACB-44FE-939A-3F5B6644F6A8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843CEC-BEE7-4157-8831-3DB462E3F5C9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F17770-B767-42E1-8372-5800B302CCEE}"/>
              </a:ext>
            </a:extLst>
          </p:cNvPr>
          <p:cNvSpPr txBox="1"/>
          <p:nvPr/>
        </p:nvSpPr>
        <p:spPr>
          <a:xfrm>
            <a:off x="8134862" y="4607775"/>
            <a:ext cx="37468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err="1">
                <a:cs typeface="Arial" pitchFamily="34" charset="0"/>
              </a:rPr>
              <a:t>Asesmen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seperti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apa</a:t>
            </a:r>
            <a:r>
              <a:rPr lang="en-GB" altLang="ko-KR" sz="2400" dirty="0">
                <a:cs typeface="Arial" pitchFamily="34" charset="0"/>
              </a:rPr>
              <a:t>? </a:t>
            </a:r>
            <a:r>
              <a:rPr lang="en-GB" altLang="ko-KR" sz="2400" dirty="0" err="1">
                <a:cs typeface="Arial" pitchFamily="34" charset="0"/>
              </a:rPr>
              <a:t>Disampaikan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Narasumber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berikutnya</a:t>
            </a:r>
            <a:r>
              <a:rPr lang="en-GB" altLang="ko-KR" sz="2400" dirty="0">
                <a:cs typeface="Arial" pitchFamily="34" charset="0"/>
              </a:rPr>
              <a:t>, Ibu </a:t>
            </a:r>
            <a:r>
              <a:rPr lang="en-GB" altLang="ko-KR" sz="2400" dirty="0" err="1">
                <a:cs typeface="Arial" pitchFamily="34" charset="0"/>
              </a:rPr>
              <a:t>Dr.</a:t>
            </a:r>
            <a:r>
              <a:rPr lang="en-GB" altLang="ko-KR" sz="2400" dirty="0">
                <a:cs typeface="Arial" pitchFamily="34" charset="0"/>
              </a:rPr>
              <a:t> Siti </a:t>
            </a:r>
            <a:r>
              <a:rPr lang="en-GB" altLang="ko-KR" sz="2400" dirty="0" err="1">
                <a:cs typeface="Arial" pitchFamily="34" charset="0"/>
              </a:rPr>
              <a:t>Fatonah</a:t>
            </a:r>
            <a:r>
              <a:rPr lang="en-GB" altLang="ko-KR" sz="2400" dirty="0">
                <a:cs typeface="Arial" pitchFamily="34" charset="0"/>
              </a:rPr>
              <a:t>, M. Pd.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 err="1">
                  <a:solidFill>
                    <a:schemeClr val="bg1"/>
                  </a:solidFill>
                  <a:cs typeface="Arial" pitchFamily="34" charset="0"/>
                </a:rPr>
                <a:t>Terima</a:t>
              </a:r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6000" dirty="0" err="1">
                  <a:solidFill>
                    <a:schemeClr val="bg1"/>
                  </a:solidFill>
                  <a:cs typeface="Arial" pitchFamily="34" charset="0"/>
                </a:rPr>
                <a:t>kasih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7553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64592-F5DD-4590-862D-190860C2E34F}"/>
              </a:ext>
            </a:extLst>
          </p:cNvPr>
          <p:cNvSpPr txBox="1"/>
          <p:nvPr/>
        </p:nvSpPr>
        <p:spPr>
          <a:xfrm>
            <a:off x="7015163" y="2071687"/>
            <a:ext cx="3491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 err="1">
                <a:solidFill>
                  <a:schemeClr val="accent1"/>
                </a:solidFill>
              </a:rPr>
              <a:t>Konsep</a:t>
            </a:r>
            <a:r>
              <a:rPr lang="en-ID" sz="3600" b="1" dirty="0">
                <a:solidFill>
                  <a:schemeClr val="accent1"/>
                </a:solidFill>
              </a:rPr>
              <a:t> </a:t>
            </a:r>
            <a:r>
              <a:rPr lang="en-ID" sz="3600" b="1" dirty="0" err="1">
                <a:solidFill>
                  <a:schemeClr val="accent1"/>
                </a:solidFill>
              </a:rPr>
              <a:t>tentang</a:t>
            </a:r>
            <a:r>
              <a:rPr lang="en-ID" sz="3600" b="1" dirty="0">
                <a:solidFill>
                  <a:schemeClr val="accent1"/>
                </a:solidFill>
              </a:rPr>
              <a:t> </a:t>
            </a:r>
          </a:p>
          <a:p>
            <a:r>
              <a:rPr lang="en-ID" sz="3600" b="1" dirty="0" err="1">
                <a:solidFill>
                  <a:schemeClr val="accent1"/>
                </a:solidFill>
              </a:rPr>
              <a:t>Penilaian</a:t>
            </a:r>
            <a:r>
              <a:rPr lang="en-ID" sz="3600" b="1" dirty="0">
                <a:solidFill>
                  <a:schemeClr val="accent1"/>
                </a:solidFill>
              </a:rPr>
              <a:t> </a:t>
            </a:r>
            <a:r>
              <a:rPr lang="en-ID" sz="3600" b="1" dirty="0" err="1">
                <a:solidFill>
                  <a:schemeClr val="accent1"/>
                </a:solidFill>
              </a:rPr>
              <a:t>Otentik</a:t>
            </a:r>
            <a:endParaRPr lang="en-ID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9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5443542" y="-921346"/>
            <a:ext cx="7471310" cy="8540800"/>
            <a:chOff x="6234751" y="-1024563"/>
            <a:chExt cx="5439339" cy="8540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234751" y="-1024563"/>
              <a:ext cx="4927357" cy="8540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47"/>
                </a:spcBef>
              </a:pPr>
              <a:endParaRPr lang="en-ID" sz="3600" b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47"/>
                </a:spcBef>
              </a:pPr>
              <a:endParaRPr lang="en-ID" sz="3600" b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47"/>
                </a:spcBef>
              </a:pP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Penilaian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Otentik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: </a:t>
              </a:r>
            </a:p>
            <a:p>
              <a:pPr marL="571500" indent="-571500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Terintegrasi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dengan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pembelajaran</a:t>
              </a:r>
              <a:endParaRPr lang="en-ID" sz="3600" b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  <a:p>
              <a:pPr marL="571500" indent="-571500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Berbasis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pada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pengalaman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langsung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dan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nyata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</a:p>
            <a:p>
              <a:pPr marL="571500" indent="-571500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Terutama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mengukur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aktifitas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belajar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siswa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yang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menuntut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kedalaman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berfikir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,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seperti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: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meneliti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,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menganalisis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, dan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menarik</a:t>
              </a:r>
              <a:r>
                <a:rPr lang="en-ID" sz="3600" b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ID" sz="3600" b="1" dirty="0" err="1">
                  <a:solidFill>
                    <a:schemeClr val="accent3"/>
                  </a:solidFill>
                  <a:latin typeface="Times New Roman"/>
                  <a:cs typeface="Times New Roman"/>
                </a:rPr>
                <a:t>kesimpulan</a:t>
              </a:r>
              <a:endParaRPr lang="en-ID" sz="3600" b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  <a:p>
              <a:pPr marL="571500" indent="-571500">
                <a:lnSpc>
                  <a:spcPct val="100000"/>
                </a:lnSpc>
                <a:spcBef>
                  <a:spcPts val="47"/>
                </a:spcBef>
                <a:buFont typeface="Arial" panose="020B0604020202020204" pitchFamily="34" charset="0"/>
                <a:buChar char="•"/>
              </a:pPr>
              <a:endParaRPr lang="en-ID" sz="3600" b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  <a:p>
              <a:pPr marL="571500" indent="-571500">
                <a:lnSpc>
                  <a:spcPct val="100000"/>
                </a:lnSpc>
                <a:spcBef>
                  <a:spcPts val="47"/>
                </a:spcBef>
                <a:buFont typeface="Arial" panose="020B0604020202020204" pitchFamily="34" charset="0"/>
                <a:buChar char="•"/>
              </a:pPr>
              <a:endParaRPr lang="en-ID" sz="3600" b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96994" y="3487377"/>
              <a:ext cx="477709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82061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AF0F03-BF90-4541-8741-C7EFB1D68607}"/>
              </a:ext>
            </a:extLst>
          </p:cNvPr>
          <p:cNvGrpSpPr/>
          <p:nvPr/>
        </p:nvGrpSpPr>
        <p:grpSpPr>
          <a:xfrm flipH="1">
            <a:off x="1091792" y="3879824"/>
            <a:ext cx="2999531" cy="2615003"/>
            <a:chOff x="837241" y="2338238"/>
            <a:chExt cx="4340280" cy="39824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B483382-7DEB-4C11-B23A-9CD8DA5F54F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369C4D6-422A-4C5B-A1FA-B9771E88BD61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1E2203-0EBD-4DCD-A9B2-EF2C61C106C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B9917E-A60C-436F-8CCB-FD91A69F13FD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052680-4AEE-4002-85F8-44965F66B1A4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344F6F-EB7D-4FAE-AB71-1D58553307E3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9815DD-6984-4FB7-91B2-BC5DC1FCE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2800" b="1" dirty="0"/>
              <a:t>PERAN GURU </a:t>
            </a:r>
            <a:r>
              <a:rPr lang="en-ID" sz="2800" b="1" dirty="0"/>
              <a:t>DALAM PEMBELAJARAN DAN PENILAIAN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86B718D-8DBD-4FF7-964B-CBA7E5B92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869319"/>
              </p:ext>
            </p:extLst>
          </p:nvPr>
        </p:nvGraphicFramePr>
        <p:xfrm>
          <a:off x="3002508" y="1335648"/>
          <a:ext cx="6597934" cy="418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688E4B-44BC-4AC9-9254-52E14CFAA284}"/>
              </a:ext>
            </a:extLst>
          </p:cNvPr>
          <p:cNvSpPr txBox="1"/>
          <p:nvPr/>
        </p:nvSpPr>
        <p:spPr>
          <a:xfrm>
            <a:off x="3930556" y="2838735"/>
            <a:ext cx="1337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/>
              <a:t>MONITOR</a:t>
            </a:r>
          </a:p>
          <a:p>
            <a:pPr algn="ctr"/>
            <a:r>
              <a:rPr lang="id-ID" sz="1400" b="1" i="1" dirty="0"/>
              <a:t>MOTIVATOR</a:t>
            </a:r>
          </a:p>
          <a:p>
            <a:pPr algn="ctr"/>
            <a:r>
              <a:rPr lang="id-ID" sz="1400" b="1" i="1" dirty="0"/>
              <a:t>FASILITATOR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AFDFD-5D36-455B-9CC4-7EEEE742640C}"/>
              </a:ext>
            </a:extLst>
          </p:cNvPr>
          <p:cNvSpPr txBox="1"/>
          <p:nvPr/>
        </p:nvSpPr>
        <p:spPr>
          <a:xfrm>
            <a:off x="7290179" y="3121222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/>
              <a:t>ORGANISATOR</a:t>
            </a:r>
            <a:endParaRPr lang="en-ID" sz="1400" b="1" i="1" dirty="0"/>
          </a:p>
          <a:p>
            <a:pPr algn="ctr"/>
            <a:r>
              <a:rPr lang="en-ID" sz="1400" b="1" i="1" dirty="0"/>
              <a:t>KREATOR</a:t>
            </a:r>
            <a:endParaRPr lang="id-ID" sz="14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C92F9-ECE6-4C0B-9236-3EDD8FA391CA}"/>
              </a:ext>
            </a:extLst>
          </p:cNvPr>
          <p:cNvSpPr txBox="1"/>
          <p:nvPr/>
        </p:nvSpPr>
        <p:spPr>
          <a:xfrm>
            <a:off x="5562339" y="5477963"/>
            <a:ext cx="1580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b="1" i="1" dirty="0"/>
              <a:t>OBSERVATOR</a:t>
            </a:r>
          </a:p>
          <a:p>
            <a:pPr algn="ctr"/>
            <a:r>
              <a:rPr lang="en-ID" sz="1400" b="1" i="1" dirty="0"/>
              <a:t>INOVATOR</a:t>
            </a:r>
          </a:p>
          <a:p>
            <a:pPr algn="ctr"/>
            <a:r>
              <a:rPr lang="en-ID" sz="1400" b="1" i="1" dirty="0"/>
              <a:t>EVALUATOR</a:t>
            </a:r>
            <a:endParaRPr lang="id-ID" sz="1400" b="1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2A9A5F-27C3-4A50-94E0-FF72E85C3C78}"/>
              </a:ext>
            </a:extLst>
          </p:cNvPr>
          <p:cNvGrpSpPr/>
          <p:nvPr/>
        </p:nvGrpSpPr>
        <p:grpSpPr>
          <a:xfrm>
            <a:off x="7478623" y="1004444"/>
            <a:ext cx="778273" cy="1644415"/>
            <a:chOff x="896897" y="372794"/>
            <a:chExt cx="2425766" cy="614569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6A1794-B46C-416F-81B7-7CA6472AC096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7C179A-B8CA-43D7-812A-6359FE866650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703E85-25D1-4096-BBF8-A6139CCB4B03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141EDD-1447-4463-B9A5-0E1498E8934C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CF5B335-1F8E-489F-965F-33B1189BC7A3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BC6322-A3F7-45E4-9B98-7CE5D843F71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FB290-E73E-4C92-808F-B47E739A4E14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E460A1-D180-4000-B000-5B769E80DA03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7E1D5A-267C-41B9-8CF5-A22A34CF32FE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15F3132-9D53-4604-B267-83F0E0F02886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3EAE355-7379-4BAC-856A-07DD24001B1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76E468F-9D6C-4D95-B676-0F1F4591D69C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4A3777-24A7-4D79-AE19-E6464208AB4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D57D7AE-CFD3-4393-861A-849A5847FD74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625255D-7D9A-47A8-B146-95678EA85DE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348B3D-97E0-41EA-8D5F-A812A4FFD473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B68F13C-4A3D-4AB1-BDF7-A9AAFADBF26B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33CF75A-F3A2-4F26-B56A-B90F08102AA5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F761BF-92C6-4432-82DE-ADC01E7F9B65}"/>
              </a:ext>
            </a:extLst>
          </p:cNvPr>
          <p:cNvGrpSpPr/>
          <p:nvPr/>
        </p:nvGrpSpPr>
        <p:grpSpPr>
          <a:xfrm>
            <a:off x="9053954" y="4184954"/>
            <a:ext cx="2890811" cy="2268655"/>
            <a:chOff x="668085" y="2077401"/>
            <a:chExt cx="4701308" cy="368949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AD8DD6-72DE-452D-A3FA-A77AF0454310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6F74B34-067A-4282-AE79-46A1AC5A4D95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1751267-CB54-49EE-A74C-68046349BF61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Freeform 15">
                  <a:extLst>
                    <a:ext uri="{FF2B5EF4-FFF2-40B4-BE49-F238E27FC236}">
                      <a16:creationId xmlns:a16="http://schemas.microsoft.com/office/drawing/2014/main" id="{0FF7985F-098E-4888-B34E-72295732489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5" name="Rectangle 22">
                  <a:extLst>
                    <a:ext uri="{FF2B5EF4-FFF2-40B4-BE49-F238E27FC236}">
                      <a16:creationId xmlns:a16="http://schemas.microsoft.com/office/drawing/2014/main" id="{F21DE074-F802-4AE8-A20C-2A626581E4B6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02F75605-7C57-47B8-BD53-23F9A291C204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18">
                  <a:extLst>
                    <a:ext uri="{FF2B5EF4-FFF2-40B4-BE49-F238E27FC236}">
                      <a16:creationId xmlns:a16="http://schemas.microsoft.com/office/drawing/2014/main" id="{92592E63-B06A-445D-ABEB-50B764A3F23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3" name="Freeform 19">
                  <a:extLst>
                    <a:ext uri="{FF2B5EF4-FFF2-40B4-BE49-F238E27FC236}">
                      <a16:creationId xmlns:a16="http://schemas.microsoft.com/office/drawing/2014/main" id="{270AC595-176B-43DD-BCA3-A5A62E0FA79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9987655-A35C-4045-9A56-90A35BA9BA3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4A899D19-7A82-44C4-AD27-7F721F52E235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1" name="Rectangle 22">
                  <a:extLst>
                    <a:ext uri="{FF2B5EF4-FFF2-40B4-BE49-F238E27FC236}">
                      <a16:creationId xmlns:a16="http://schemas.microsoft.com/office/drawing/2014/main" id="{DB165DA5-2E6D-4FF4-B3DD-AEEF85BBC9E5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B0042C8-F334-43E1-A5F7-2F15FF784E7D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24">
                  <a:extLst>
                    <a:ext uri="{FF2B5EF4-FFF2-40B4-BE49-F238E27FC236}">
                      <a16:creationId xmlns:a16="http://schemas.microsoft.com/office/drawing/2014/main" id="{9EA4647B-469C-4D6B-A9AE-FD1E740E392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Rectangle 22">
                  <a:extLst>
                    <a:ext uri="{FF2B5EF4-FFF2-40B4-BE49-F238E27FC236}">
                      <a16:creationId xmlns:a16="http://schemas.microsoft.com/office/drawing/2014/main" id="{33C38DDD-1540-404F-9F12-449D694122F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5DE0DD0-81A1-48D4-B2A4-414BA85EDF87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7B6E6020-6E19-4705-95EB-BDC3CFAD4CF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D6A4D42F-05F2-4168-B9B4-A22CE08B07B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4E05593-B862-4251-8777-3A4AF53139FC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48AC786-35BE-4D6E-B63D-6DCD7071ACA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245C999-0B8D-45E7-8D7A-11A29EBE8FD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B0C07A9-4BE3-42B9-B42C-9B8D5319D1C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39D3C25-B263-4465-A40A-F62BE3EA1BC7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16460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054A6C-54B3-4403-B14D-0D0CE5DA5B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E62A3F-D36B-44A3-8EBF-F26AD867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1999" cy="75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0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5B687B-53A5-4BF5-AB8E-39939D998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/>
              <a:t>PEMBELAJARAN OTENTIK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E3797-7010-4961-A649-3A1F8393717E}"/>
              </a:ext>
            </a:extLst>
          </p:cNvPr>
          <p:cNvSpPr txBox="1"/>
          <p:nvPr/>
        </p:nvSpPr>
        <p:spPr>
          <a:xfrm>
            <a:off x="1385888" y="1857375"/>
            <a:ext cx="9901237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dirty="0"/>
              <a:t>GURU OTENTIK – DAPAT MENJADI CONTOH dan MEMILIKI 4 KOMPETENSI GURU YANG BAIK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dirty="0"/>
              <a:t>METODE OTENTIK – NYATA, REALISTIK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dirty="0"/>
              <a:t>MEDIA – ALAM SEKITAR SISWA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dirty="0"/>
              <a:t>PENILAIAN OTENTIK – TERPADU, NYATA, KOMPREHENSIF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56834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ILAIAN AUTENTIK DALAM PEMBELAJARAN - ppt download">
            <a:extLst>
              <a:ext uri="{FF2B5EF4-FFF2-40B4-BE49-F238E27FC236}">
                <a16:creationId xmlns:a16="http://schemas.microsoft.com/office/drawing/2014/main" id="{A6DF9261-2026-471F-939E-F5883BB0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950" y="0"/>
            <a:ext cx="13373100" cy="67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2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A130E63-0BDD-4FA2-ADBB-D256B05F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-353786"/>
            <a:ext cx="12366170" cy="75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954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622</Words>
  <Application>Microsoft Office PowerPoint</Application>
  <PresentationFormat>Widescreen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103</cp:revision>
  <dcterms:created xsi:type="dcterms:W3CDTF">2020-01-20T05:08:25Z</dcterms:created>
  <dcterms:modified xsi:type="dcterms:W3CDTF">2020-08-10T01:24:28Z</dcterms:modified>
</cp:coreProperties>
</file>